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8.xml" ContentType="application/vnd.openxmlformats-officedocument.theme+xml"/>
  <Override PartName="/ppt/slideLayouts/slideLayout35.xml" ContentType="application/vnd.openxmlformats-officedocument.presentationml.slideLayout+xml"/>
  <Override PartName="/ppt/theme/theme9.xml" ContentType="application/vnd.openxmlformats-officedocument.theme+xml"/>
  <Override PartName="/ppt/slideLayouts/slideLayout36.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8" r:id="rId1"/>
    <p:sldMasterId id="2147483845" r:id="rId2"/>
    <p:sldMasterId id="2147483664" r:id="rId3"/>
    <p:sldMasterId id="2147483792" r:id="rId4"/>
    <p:sldMasterId id="2147483765" r:id="rId5"/>
    <p:sldMasterId id="2147483906" r:id="rId6"/>
    <p:sldMasterId id="2147483671" r:id="rId7"/>
    <p:sldMasterId id="2147483888" r:id="rId8"/>
    <p:sldMasterId id="2147483767" r:id="rId9"/>
    <p:sldMasterId id="2147483660" r:id="rId10"/>
  </p:sldMasterIdLst>
  <p:notesMasterIdLst>
    <p:notesMasterId r:id="rId38"/>
  </p:notesMasterIdLst>
  <p:handoutMasterIdLst>
    <p:handoutMasterId r:id="rId39"/>
  </p:handoutMasterIdLst>
  <p:sldIdLst>
    <p:sldId id="287" r:id="rId11"/>
    <p:sldId id="289" r:id="rId12"/>
    <p:sldId id="291" r:id="rId13"/>
    <p:sldId id="292" r:id="rId14"/>
    <p:sldId id="294" r:id="rId15"/>
    <p:sldId id="295" r:id="rId16"/>
    <p:sldId id="296" r:id="rId17"/>
    <p:sldId id="297" r:id="rId18"/>
    <p:sldId id="298" r:id="rId19"/>
    <p:sldId id="308" r:id="rId20"/>
    <p:sldId id="299" r:id="rId21"/>
    <p:sldId id="300" r:id="rId22"/>
    <p:sldId id="301" r:id="rId23"/>
    <p:sldId id="302" r:id="rId24"/>
    <p:sldId id="303" r:id="rId25"/>
    <p:sldId id="304" r:id="rId26"/>
    <p:sldId id="305" r:id="rId27"/>
    <p:sldId id="306" r:id="rId28"/>
    <p:sldId id="307" r:id="rId29"/>
    <p:sldId id="309" r:id="rId30"/>
    <p:sldId id="310" r:id="rId31"/>
    <p:sldId id="311" r:id="rId32"/>
    <p:sldId id="312" r:id="rId33"/>
    <p:sldId id="314" r:id="rId34"/>
    <p:sldId id="313" r:id="rId35"/>
    <p:sldId id="317" r:id="rId36"/>
    <p:sldId id="318" r:id="rId37"/>
  </p:sldIdLst>
  <p:sldSz cx="12192000" cy="6858000"/>
  <p:notesSz cx="6858000" cy="9144000"/>
  <p:defaultTextStyle>
    <a:defPPr>
      <a:defRPr lang="en-US"/>
    </a:defPPr>
    <a:lvl1pPr algn="l" rtl="0" eaLnBrk="0" fontAlgn="base" hangingPunct="0">
      <a:spcBef>
        <a:spcPct val="0"/>
      </a:spcBef>
      <a:spcAft>
        <a:spcPct val="0"/>
      </a:spcAft>
      <a:defRPr sz="2000" b="1" kern="1200">
        <a:solidFill>
          <a:schemeClr val="tx1"/>
        </a:solidFill>
        <a:latin typeface="Times New Roman" panose="02020603050405020304" pitchFamily="18" charset="0"/>
        <a:ea typeface="+mn-ea"/>
        <a:cs typeface="+mn-cs"/>
      </a:defRPr>
    </a:lvl1pPr>
    <a:lvl2pPr marL="455613" indent="1588" algn="l" rtl="0" eaLnBrk="0" fontAlgn="base" hangingPunct="0">
      <a:spcBef>
        <a:spcPct val="0"/>
      </a:spcBef>
      <a:spcAft>
        <a:spcPct val="0"/>
      </a:spcAft>
      <a:defRPr sz="2000" b="1" kern="1200">
        <a:solidFill>
          <a:schemeClr val="tx1"/>
        </a:solidFill>
        <a:latin typeface="Times New Roman" panose="02020603050405020304" pitchFamily="18" charset="0"/>
        <a:ea typeface="+mn-ea"/>
        <a:cs typeface="+mn-cs"/>
      </a:defRPr>
    </a:lvl2pPr>
    <a:lvl3pPr marL="912813" indent="1588" algn="l" rtl="0" eaLnBrk="0" fontAlgn="base" hangingPunct="0">
      <a:spcBef>
        <a:spcPct val="0"/>
      </a:spcBef>
      <a:spcAft>
        <a:spcPct val="0"/>
      </a:spcAft>
      <a:defRPr sz="2000" b="1" kern="1200">
        <a:solidFill>
          <a:schemeClr val="tx1"/>
        </a:solidFill>
        <a:latin typeface="Times New Roman" panose="02020603050405020304" pitchFamily="18" charset="0"/>
        <a:ea typeface="+mn-ea"/>
        <a:cs typeface="+mn-cs"/>
      </a:defRPr>
    </a:lvl3pPr>
    <a:lvl4pPr marL="1370013" indent="1588" algn="l" rtl="0" eaLnBrk="0" fontAlgn="base" hangingPunct="0">
      <a:spcBef>
        <a:spcPct val="0"/>
      </a:spcBef>
      <a:spcAft>
        <a:spcPct val="0"/>
      </a:spcAft>
      <a:defRPr sz="2000" b="1" kern="1200">
        <a:solidFill>
          <a:schemeClr val="tx1"/>
        </a:solidFill>
        <a:latin typeface="Times New Roman" panose="02020603050405020304" pitchFamily="18" charset="0"/>
        <a:ea typeface="+mn-ea"/>
        <a:cs typeface="+mn-cs"/>
      </a:defRPr>
    </a:lvl4pPr>
    <a:lvl5pPr marL="1827213" indent="1588" algn="l" rtl="0" eaLnBrk="0" fontAlgn="base" hangingPunct="0">
      <a:spcBef>
        <a:spcPct val="0"/>
      </a:spcBef>
      <a:spcAft>
        <a:spcPct val="0"/>
      </a:spcAft>
      <a:defRPr sz="2000" b="1" kern="1200">
        <a:solidFill>
          <a:schemeClr val="tx1"/>
        </a:solidFill>
        <a:latin typeface="Times New Roman" panose="02020603050405020304" pitchFamily="18" charset="0"/>
        <a:ea typeface="+mn-ea"/>
        <a:cs typeface="+mn-cs"/>
      </a:defRPr>
    </a:lvl5pPr>
    <a:lvl6pPr marL="2286000" algn="l" defTabSz="914400" rtl="0" eaLnBrk="1" latinLnBrk="0" hangingPunct="1">
      <a:defRPr sz="2000" b="1" kern="1200">
        <a:solidFill>
          <a:schemeClr val="tx1"/>
        </a:solidFill>
        <a:latin typeface="Times New Roman" panose="02020603050405020304" pitchFamily="18" charset="0"/>
        <a:ea typeface="+mn-ea"/>
        <a:cs typeface="+mn-cs"/>
      </a:defRPr>
    </a:lvl6pPr>
    <a:lvl7pPr marL="2743200" algn="l" defTabSz="914400" rtl="0" eaLnBrk="1" latinLnBrk="0" hangingPunct="1">
      <a:defRPr sz="2000" b="1" kern="1200">
        <a:solidFill>
          <a:schemeClr val="tx1"/>
        </a:solidFill>
        <a:latin typeface="Times New Roman" panose="02020603050405020304" pitchFamily="18" charset="0"/>
        <a:ea typeface="+mn-ea"/>
        <a:cs typeface="+mn-cs"/>
      </a:defRPr>
    </a:lvl7pPr>
    <a:lvl8pPr marL="3200400" algn="l" defTabSz="914400" rtl="0" eaLnBrk="1" latinLnBrk="0" hangingPunct="1">
      <a:defRPr sz="2000" b="1" kern="1200">
        <a:solidFill>
          <a:schemeClr val="tx1"/>
        </a:solidFill>
        <a:latin typeface="Times New Roman" panose="02020603050405020304" pitchFamily="18" charset="0"/>
        <a:ea typeface="+mn-ea"/>
        <a:cs typeface="+mn-cs"/>
      </a:defRPr>
    </a:lvl8pPr>
    <a:lvl9pPr marL="3657600" algn="l" defTabSz="914400" rtl="0" eaLnBrk="1" latinLnBrk="0" hangingPunct="1">
      <a:defRPr sz="2000" b="1"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414">
          <p15:clr>
            <a:srgbClr val="A4A3A4"/>
          </p15:clr>
        </p15:guide>
        <p15:guide id="2" pos="40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12121"/>
    <a:srgbClr val="003549"/>
    <a:srgbClr val="3EACC9"/>
    <a:srgbClr val="EA524E"/>
    <a:srgbClr val="37B5B0"/>
    <a:srgbClr val="4EC7E7"/>
    <a:srgbClr val="1A9594"/>
    <a:srgbClr val="0E6D80"/>
    <a:srgbClr val="D247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95" autoAdjust="0"/>
    <p:restoredTop sz="96213" autoAdjust="0"/>
  </p:normalViewPr>
  <p:slideViewPr>
    <p:cSldViewPr snapToGrid="0" showGuides="1">
      <p:cViewPr varScale="1">
        <p:scale>
          <a:sx n="108" d="100"/>
          <a:sy n="108" d="100"/>
        </p:scale>
        <p:origin x="534" y="84"/>
      </p:cViewPr>
      <p:guideLst>
        <p:guide orient="horz" pos="414"/>
        <p:guide pos="4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94" d="100"/>
          <a:sy n="94" d="100"/>
        </p:scale>
        <p:origin x="3752" y="19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handoutMaster" Target="handoutMasters/handoutMaster1.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03B95D9C-2A4E-C846-8EA3-758A1F55859A}"/>
              </a:ext>
            </a:extLst>
          </p:cNvPr>
          <p:cNvSpPr>
            <a:spLocks noGrp="1" noChangeArrowheads="1"/>
          </p:cNvSpPr>
          <p:nvPr>
            <p:ph type="hdr" sz="quarter"/>
          </p:nvPr>
        </p:nvSpPr>
        <p:spPr bwMode="auto">
          <a:xfrm>
            <a:off x="0" y="0"/>
            <a:ext cx="3505200" cy="5334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defRPr sz="1200" b="0">
                <a:latin typeface="Times" pitchFamily="18" charset="0"/>
              </a:defRPr>
            </a:lvl1pPr>
          </a:lstStyle>
          <a:p>
            <a:pPr>
              <a:defRPr/>
            </a:pPr>
            <a:endParaRPr lang="es-ES_tradnl" altLang="es-ES_tradnl"/>
          </a:p>
        </p:txBody>
      </p:sp>
      <p:sp>
        <p:nvSpPr>
          <p:cNvPr id="5123" name="Rectangle 3">
            <a:extLst>
              <a:ext uri="{FF2B5EF4-FFF2-40B4-BE49-F238E27FC236}">
                <a16:creationId xmlns:a16="http://schemas.microsoft.com/office/drawing/2014/main" id="{C4FD7BD9-11D4-1E4D-AE8C-B1B72AFBF395}"/>
              </a:ext>
            </a:extLst>
          </p:cNvPr>
          <p:cNvSpPr>
            <a:spLocks noGrp="1" noChangeArrowheads="1"/>
          </p:cNvSpPr>
          <p:nvPr>
            <p:ph type="dt" sz="quarter" idx="1"/>
          </p:nvPr>
        </p:nvSpPr>
        <p:spPr bwMode="auto">
          <a:xfrm>
            <a:off x="3733800" y="0"/>
            <a:ext cx="3124200" cy="5334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b="0">
                <a:latin typeface="Times" pitchFamily="18" charset="0"/>
              </a:defRPr>
            </a:lvl1pPr>
          </a:lstStyle>
          <a:p>
            <a:pPr>
              <a:defRPr/>
            </a:pPr>
            <a:endParaRPr lang="es-ES_tradnl" altLang="es-ES_tradnl"/>
          </a:p>
        </p:txBody>
      </p:sp>
      <p:sp>
        <p:nvSpPr>
          <p:cNvPr id="5124" name="Rectangle 4">
            <a:extLst>
              <a:ext uri="{FF2B5EF4-FFF2-40B4-BE49-F238E27FC236}">
                <a16:creationId xmlns:a16="http://schemas.microsoft.com/office/drawing/2014/main" id="{061B2D5D-CA02-9F4F-83C6-66E11B5EC22B}"/>
              </a:ext>
            </a:extLst>
          </p:cNvPr>
          <p:cNvSpPr>
            <a:spLocks noGrp="1" noChangeArrowheads="1"/>
          </p:cNvSpPr>
          <p:nvPr>
            <p:ph type="ftr" sz="quarter" idx="2"/>
          </p:nvPr>
        </p:nvSpPr>
        <p:spPr bwMode="auto">
          <a:xfrm>
            <a:off x="0" y="8534400"/>
            <a:ext cx="3657600" cy="6096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a:defRPr sz="1200" b="0">
                <a:latin typeface="Times" pitchFamily="18" charset="0"/>
              </a:defRPr>
            </a:lvl1pPr>
          </a:lstStyle>
          <a:p>
            <a:pPr>
              <a:defRPr/>
            </a:pPr>
            <a:endParaRPr lang="es-ES_tradnl" altLang="es-ES_tradnl"/>
          </a:p>
        </p:txBody>
      </p:sp>
      <p:sp>
        <p:nvSpPr>
          <p:cNvPr id="5125" name="Rectangle 5">
            <a:extLst>
              <a:ext uri="{FF2B5EF4-FFF2-40B4-BE49-F238E27FC236}">
                <a16:creationId xmlns:a16="http://schemas.microsoft.com/office/drawing/2014/main" id="{3E893BE5-50EA-8B4F-BC90-2EBD15DF5A29}"/>
              </a:ext>
            </a:extLst>
          </p:cNvPr>
          <p:cNvSpPr>
            <a:spLocks noGrp="1" noChangeArrowheads="1"/>
          </p:cNvSpPr>
          <p:nvPr>
            <p:ph type="sldNum" sz="quarter" idx="3"/>
          </p:nvPr>
        </p:nvSpPr>
        <p:spPr bwMode="auto">
          <a:xfrm>
            <a:off x="3886200" y="8534400"/>
            <a:ext cx="2971800" cy="6096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b="0">
                <a:latin typeface="Times" pitchFamily="2" charset="0"/>
              </a:defRPr>
            </a:lvl1pPr>
          </a:lstStyle>
          <a:p>
            <a:pPr>
              <a:defRPr/>
            </a:pPr>
            <a:fld id="{B230D84D-B79B-0D4E-8AB6-7FC4FBF1C4AE}" type="slidenum">
              <a:rPr lang="es-ES_tradnl" altLang="es-ES_tradnl"/>
              <a:pPr>
                <a:defRPr/>
              </a:pPr>
              <a:t>‹Nº›</a:t>
            </a:fld>
            <a:endParaRPr lang="es-ES_tradnl" altLang="es-ES_trad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D89254C-2AC5-BB47-AF4E-42CEC311A996}"/>
              </a:ext>
            </a:extLst>
          </p:cNvPr>
          <p:cNvSpPr>
            <a:spLocks noGrp="1" noChangeArrowheads="1"/>
          </p:cNvSpPr>
          <p:nvPr>
            <p:ph type="hdr" sz="quarter"/>
          </p:nvPr>
        </p:nvSpPr>
        <p:spPr bwMode="auto">
          <a:xfrm>
            <a:off x="0" y="0"/>
            <a:ext cx="3657600" cy="5334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defRPr sz="1200" b="0">
                <a:latin typeface="Times" pitchFamily="18" charset="0"/>
              </a:defRPr>
            </a:lvl1pPr>
          </a:lstStyle>
          <a:p>
            <a:pPr>
              <a:defRPr/>
            </a:pPr>
            <a:endParaRPr lang="es-ES_tradnl" altLang="es-ES_tradnl"/>
          </a:p>
        </p:txBody>
      </p:sp>
      <p:sp>
        <p:nvSpPr>
          <p:cNvPr id="7171" name="Rectangle 3">
            <a:extLst>
              <a:ext uri="{FF2B5EF4-FFF2-40B4-BE49-F238E27FC236}">
                <a16:creationId xmlns:a16="http://schemas.microsoft.com/office/drawing/2014/main" id="{717DD81E-3B0F-6447-B51D-9F9479CCAA9B}"/>
              </a:ext>
            </a:extLst>
          </p:cNvPr>
          <p:cNvSpPr>
            <a:spLocks noGrp="1" noChangeArrowheads="1"/>
          </p:cNvSpPr>
          <p:nvPr>
            <p:ph type="dt" idx="1"/>
          </p:nvPr>
        </p:nvSpPr>
        <p:spPr bwMode="auto">
          <a:xfrm>
            <a:off x="3886200" y="0"/>
            <a:ext cx="2971800" cy="5334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b="0">
                <a:latin typeface="Times" pitchFamily="18" charset="0"/>
              </a:defRPr>
            </a:lvl1pPr>
          </a:lstStyle>
          <a:p>
            <a:pPr>
              <a:defRPr/>
            </a:pPr>
            <a:endParaRPr lang="es-ES_tradnl" altLang="es-ES_tradnl"/>
          </a:p>
        </p:txBody>
      </p:sp>
      <p:sp>
        <p:nvSpPr>
          <p:cNvPr id="26628" name="Rectangle 4">
            <a:extLst>
              <a:ext uri="{FF2B5EF4-FFF2-40B4-BE49-F238E27FC236}">
                <a16:creationId xmlns:a16="http://schemas.microsoft.com/office/drawing/2014/main" id="{30DD6507-588C-544E-9D14-9063D922EEDB}"/>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a:extLst>
              <a:ext uri="{FF2B5EF4-FFF2-40B4-BE49-F238E27FC236}">
                <a16:creationId xmlns:a16="http://schemas.microsoft.com/office/drawing/2014/main" id="{695F6F21-B54D-EF4B-ABFA-876ADBEF3BCE}"/>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s-ES_tradnl" altLang="es-ES_tradnl" noProof="0"/>
              <a:t>Haga clic para modificar el estilo de texto del patrón</a:t>
            </a:r>
          </a:p>
          <a:p>
            <a:pPr lvl="1"/>
            <a:r>
              <a:rPr lang="es-ES_tradnl" altLang="es-ES_tradnl" noProof="0"/>
              <a:t>Segundo nivel</a:t>
            </a:r>
          </a:p>
          <a:p>
            <a:pPr lvl="2"/>
            <a:r>
              <a:rPr lang="es-ES_tradnl" altLang="es-ES_tradnl" noProof="0"/>
              <a:t>Tercer nivel</a:t>
            </a:r>
          </a:p>
          <a:p>
            <a:pPr lvl="3"/>
            <a:r>
              <a:rPr lang="es-ES_tradnl" altLang="es-ES_tradnl" noProof="0"/>
              <a:t>Cuarto nivel</a:t>
            </a:r>
          </a:p>
          <a:p>
            <a:pPr lvl="4"/>
            <a:r>
              <a:rPr lang="es-ES_tradnl" altLang="es-ES_tradnl" noProof="0"/>
              <a:t>Quinto nivel</a:t>
            </a:r>
          </a:p>
        </p:txBody>
      </p:sp>
      <p:sp>
        <p:nvSpPr>
          <p:cNvPr id="7174" name="Rectangle 6">
            <a:extLst>
              <a:ext uri="{FF2B5EF4-FFF2-40B4-BE49-F238E27FC236}">
                <a16:creationId xmlns:a16="http://schemas.microsoft.com/office/drawing/2014/main" id="{0939DA2F-E3B6-4643-A384-6055505CB4B7}"/>
              </a:ext>
            </a:extLst>
          </p:cNvPr>
          <p:cNvSpPr>
            <a:spLocks noGrp="1" noChangeArrowheads="1"/>
          </p:cNvSpPr>
          <p:nvPr>
            <p:ph type="ftr" sz="quarter" idx="4"/>
          </p:nvPr>
        </p:nvSpPr>
        <p:spPr bwMode="auto">
          <a:xfrm>
            <a:off x="0" y="8610600"/>
            <a:ext cx="3657600" cy="5334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a:defRPr sz="1200" b="0">
                <a:latin typeface="Times" pitchFamily="18" charset="0"/>
              </a:defRPr>
            </a:lvl1pPr>
          </a:lstStyle>
          <a:p>
            <a:pPr>
              <a:defRPr/>
            </a:pPr>
            <a:endParaRPr lang="es-ES_tradnl" altLang="es-ES_tradnl"/>
          </a:p>
        </p:txBody>
      </p:sp>
      <p:sp>
        <p:nvSpPr>
          <p:cNvPr id="7175" name="Rectangle 7">
            <a:extLst>
              <a:ext uri="{FF2B5EF4-FFF2-40B4-BE49-F238E27FC236}">
                <a16:creationId xmlns:a16="http://schemas.microsoft.com/office/drawing/2014/main" id="{19940165-3E44-3F46-89EF-9CA3B65270E7}"/>
              </a:ext>
            </a:extLst>
          </p:cNvPr>
          <p:cNvSpPr>
            <a:spLocks noGrp="1" noChangeArrowheads="1"/>
          </p:cNvSpPr>
          <p:nvPr>
            <p:ph type="sldNum" sz="quarter" idx="5"/>
          </p:nvPr>
        </p:nvSpPr>
        <p:spPr bwMode="auto">
          <a:xfrm>
            <a:off x="3886200" y="8610600"/>
            <a:ext cx="2971800" cy="5334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b="0">
                <a:latin typeface="Times" pitchFamily="2" charset="0"/>
              </a:defRPr>
            </a:lvl1pPr>
          </a:lstStyle>
          <a:p>
            <a:pPr>
              <a:defRPr/>
            </a:pPr>
            <a:fld id="{0039826E-6D2F-B545-86E1-C88A8CA16405}" type="slidenum">
              <a:rPr lang="es-ES_tradnl" altLang="es-ES_tradnl"/>
              <a:pPr>
                <a:defRPr/>
              </a:pPr>
              <a:t>‹Nº›</a:t>
            </a:fld>
            <a:endParaRPr lang="es-ES_tradnl" alt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5613"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2813"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0013"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7213"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Master" Target="../slideMasters/slideMaster8.xml"/><Relationship Id="rId5" Type="http://schemas.openxmlformats.org/officeDocument/2006/relationships/image" Target="../media/image13.emf"/><Relationship Id="rId4" Type="http://schemas.openxmlformats.org/officeDocument/2006/relationships/image" Target="../media/image12.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1258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A54963-3D7D-9F44-9195-34EE7F49DB4B}"/>
              </a:ext>
            </a:extLst>
          </p:cNvPr>
          <p:cNvSpPr>
            <a:spLocks noGrp="1"/>
          </p:cNvSpPr>
          <p:nvPr>
            <p:ph type="ctrTitle" hasCustomPrompt="1"/>
          </p:nvPr>
        </p:nvSpPr>
        <p:spPr>
          <a:xfrm>
            <a:off x="787624" y="878872"/>
            <a:ext cx="10465261" cy="1183867"/>
          </a:xfrm>
        </p:spPr>
        <p:txBody>
          <a:bodyPr anchor="t">
            <a:normAutofit/>
          </a:bodyPr>
          <a:lstStyle>
            <a:lvl1pPr algn="l">
              <a:defRPr sz="3200">
                <a:solidFill>
                  <a:schemeClr val="tx1">
                    <a:lumMod val="75000"/>
                    <a:lumOff val="25000"/>
                  </a:schemeClr>
                </a:solidFill>
              </a:defRPr>
            </a:lvl1pPr>
          </a:lstStyle>
          <a:p>
            <a:r>
              <a:rPr lang="es-ES" dirty="0"/>
              <a:t>Haga clic para modificar el título2</a:t>
            </a:r>
          </a:p>
        </p:txBody>
      </p:sp>
      <p:sp>
        <p:nvSpPr>
          <p:cNvPr id="3" name="Subtítulo 2">
            <a:extLst>
              <a:ext uri="{FF2B5EF4-FFF2-40B4-BE49-F238E27FC236}">
                <a16:creationId xmlns:a16="http://schemas.microsoft.com/office/drawing/2014/main" id="{863A7C12-6256-D440-A62C-BFA12298B993}"/>
              </a:ext>
            </a:extLst>
          </p:cNvPr>
          <p:cNvSpPr>
            <a:spLocks noGrp="1"/>
          </p:cNvSpPr>
          <p:nvPr>
            <p:ph type="subTitle" idx="1" hasCustomPrompt="1"/>
          </p:nvPr>
        </p:nvSpPr>
        <p:spPr>
          <a:xfrm>
            <a:off x="787625" y="2540899"/>
            <a:ext cx="10465260" cy="2879598"/>
          </a:xfrm>
          <a:prstGeom prst="rect">
            <a:avLst/>
          </a:prstGeom>
        </p:spPr>
        <p:txBody>
          <a:bodyPr>
            <a:normAutofit/>
          </a:bodyPr>
          <a:lstStyle>
            <a:lvl1pPr marL="0" indent="0" algn="l">
              <a:buNone/>
              <a:defRPr sz="2800" b="0" i="0">
                <a:solidFill>
                  <a:schemeClr val="tx1">
                    <a:lumMod val="75000"/>
                    <a:lumOff val="25000"/>
                  </a:schemeClr>
                </a:solidFill>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insertar texto destacado</a:t>
            </a:r>
          </a:p>
        </p:txBody>
      </p:sp>
      <p:sp>
        <p:nvSpPr>
          <p:cNvPr id="6" name="Marcador de número de diapositiva 5">
            <a:extLst>
              <a:ext uri="{FF2B5EF4-FFF2-40B4-BE49-F238E27FC236}">
                <a16:creationId xmlns:a16="http://schemas.microsoft.com/office/drawing/2014/main" id="{2C45A491-7550-1348-B3FA-D7C01D07B82B}"/>
              </a:ext>
            </a:extLst>
          </p:cNvPr>
          <p:cNvSpPr>
            <a:spLocks noGrp="1"/>
          </p:cNvSpPr>
          <p:nvPr>
            <p:ph type="sldNum" sz="quarter" idx="12"/>
          </p:nvPr>
        </p:nvSpPr>
        <p:spPr/>
        <p:txBody>
          <a:bodyPr/>
          <a:lstStyle/>
          <a:p>
            <a:r>
              <a:rPr lang="es-ES" dirty="0"/>
              <a:t>/ </a:t>
            </a:r>
            <a:fld id="{E77D623B-8418-F642-B01C-38FE0BA158AD}" type="slidenum">
              <a:rPr lang="es-ES" smtClean="0"/>
              <a:pPr/>
              <a:t>‹Nº›</a:t>
            </a:fld>
            <a:endParaRPr lang="es-ES" dirty="0"/>
          </a:p>
        </p:txBody>
      </p:sp>
    </p:spTree>
    <p:extLst>
      <p:ext uri="{BB962C8B-B14F-4D97-AF65-F5344CB8AC3E}">
        <p14:creationId xmlns:p14="http://schemas.microsoft.com/office/powerpoint/2010/main" val="2081359795"/>
      </p:ext>
    </p:extLst>
  </p:cSld>
  <p:clrMapOvr>
    <a:masterClrMapping/>
  </p:clrMapOvr>
  <p:extLst>
    <p:ext uri="{DCECCB84-F9BA-43D5-87BE-67443E8EF086}">
      <p15:sldGuideLst xmlns:p15="http://schemas.microsoft.com/office/powerpoint/2012/main">
        <p15:guide id="1" orient="horz" pos="55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a textos">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61BCB067-88CE-D84F-A424-BBA1B5546318}"/>
              </a:ext>
            </a:extLst>
          </p:cNvPr>
          <p:cNvSpPr>
            <a:spLocks noGrp="1"/>
          </p:cNvSpPr>
          <p:nvPr>
            <p:ph type="title" hasCustomPrompt="1"/>
          </p:nvPr>
        </p:nvSpPr>
        <p:spPr>
          <a:xfrm>
            <a:off x="830485" y="971657"/>
            <a:ext cx="10206138" cy="625650"/>
          </a:xfrm>
          <a:prstGeom prst="rect">
            <a:avLst/>
          </a:prstGeom>
        </p:spPr>
        <p:txBody>
          <a:bodyPr>
            <a:noAutofit/>
          </a:bodyPr>
          <a:lstStyle>
            <a:lvl1pPr marL="0" marR="0" indent="0" algn="l" defTabSz="914400" rtl="0" eaLnBrk="0" fontAlgn="base" latinLnBrk="0" hangingPunct="0">
              <a:lnSpc>
                <a:spcPct val="100000"/>
              </a:lnSpc>
              <a:spcBef>
                <a:spcPct val="0"/>
              </a:spcBef>
              <a:spcAft>
                <a:spcPct val="0"/>
              </a:spcAft>
              <a:buClrTx/>
              <a:buSzTx/>
              <a:buFontTx/>
              <a:buNone/>
              <a:tabLst/>
              <a:defRPr lang="es-ES" altLang="es-ES" sz="3200" b="0" i="0" kern="1200" cap="all" spc="0" dirty="0">
                <a:solidFill>
                  <a:srgbClr val="262626"/>
                </a:solidFill>
                <a:latin typeface="Helvetica Light" panose="020B0403020202020204" pitchFamily="34" charset="0"/>
                <a:ea typeface="Geneva" panose="020B0503030404040204" pitchFamily="34" charset="0"/>
                <a:cs typeface="Helvetica Light" panose="020B0403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s-ES" dirty="0"/>
              <a:t>Haga clic para el </a:t>
            </a:r>
            <a:r>
              <a:rPr lang="es-ES" dirty="0" err="1"/>
              <a:t>TÍtuLO</a:t>
            </a:r>
            <a:br>
              <a:rPr lang="es-ES" altLang="es-ES" sz="2800" b="0" dirty="0">
                <a:solidFill>
                  <a:srgbClr val="262626"/>
                </a:solidFill>
                <a:latin typeface="Helvetica" pitchFamily="2" charset="0"/>
                <a:ea typeface="Geneva" panose="020B0503030404040204" pitchFamily="34" charset="0"/>
                <a:cs typeface="Geneva" panose="020B0503030404040204" pitchFamily="34" charset="0"/>
              </a:rPr>
            </a:br>
            <a:endParaRPr lang="es-ES" dirty="0"/>
          </a:p>
        </p:txBody>
      </p:sp>
      <p:sp>
        <p:nvSpPr>
          <p:cNvPr id="3" name="Marcador de texto 2">
            <a:extLst>
              <a:ext uri="{FF2B5EF4-FFF2-40B4-BE49-F238E27FC236}">
                <a16:creationId xmlns:a16="http://schemas.microsoft.com/office/drawing/2014/main" id="{DE879F51-12C0-2A4C-80AB-C076C60F0EAC}"/>
              </a:ext>
            </a:extLst>
          </p:cNvPr>
          <p:cNvSpPr>
            <a:spLocks noGrp="1"/>
          </p:cNvSpPr>
          <p:nvPr>
            <p:ph type="body" sz="quarter" idx="11" hasCustomPrompt="1"/>
          </p:nvPr>
        </p:nvSpPr>
        <p:spPr>
          <a:xfrm>
            <a:off x="830485" y="1871723"/>
            <a:ext cx="8167688" cy="563562"/>
          </a:xfrm>
          <a:prstGeom prst="rect">
            <a:avLst/>
          </a:prstGeom>
          <a:noFill/>
        </p:spPr>
        <p:txBody>
          <a:bodyPr/>
          <a:lstStyle>
            <a:lvl1pPr marL="0" indent="0">
              <a:buNone/>
              <a:defRPr sz="2800" b="0" i="0" spc="-150">
                <a:solidFill>
                  <a:srgbClr val="3EACC9"/>
                </a:solidFill>
                <a:latin typeface="Helvetica Light" panose="020B0403020202020204" pitchFamily="34" charset="0"/>
              </a:defRPr>
            </a:lvl1pPr>
          </a:lstStyle>
          <a:p>
            <a:pPr lvl="0"/>
            <a:r>
              <a:rPr lang="es-ES" dirty="0"/>
              <a:t>Titular nivel 2</a:t>
            </a:r>
          </a:p>
        </p:txBody>
      </p:sp>
      <p:sp>
        <p:nvSpPr>
          <p:cNvPr id="5" name="Marcador de texto 4">
            <a:extLst>
              <a:ext uri="{FF2B5EF4-FFF2-40B4-BE49-F238E27FC236}">
                <a16:creationId xmlns:a16="http://schemas.microsoft.com/office/drawing/2014/main" id="{46F14046-DC7B-E447-B5E2-F26A1D6A4715}"/>
              </a:ext>
            </a:extLst>
          </p:cNvPr>
          <p:cNvSpPr>
            <a:spLocks noGrp="1"/>
          </p:cNvSpPr>
          <p:nvPr>
            <p:ph type="body" sz="quarter" idx="12" hasCustomPrompt="1"/>
          </p:nvPr>
        </p:nvSpPr>
        <p:spPr>
          <a:xfrm>
            <a:off x="830485" y="3050849"/>
            <a:ext cx="10117138" cy="2589375"/>
          </a:xfrm>
          <a:prstGeom prst="rect">
            <a:avLst/>
          </a:prstGeom>
        </p:spPr>
        <p:txBody>
          <a:bodyPr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spc="0">
                <a:latin typeface="Helvetica Light" panose="020B0403020202020204" pitchFamily="34" charset="0"/>
              </a:defRPr>
            </a:lvl1p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es-ES" dirty="0"/>
              <a:t>Un párrafo. </a:t>
            </a:r>
            <a:r>
              <a:rPr lang="es-ES" altLang="es-ES" sz="1600" b="0" kern="1200" dirty="0" err="1">
                <a:solidFill>
                  <a:srgbClr val="262626"/>
                </a:solidFill>
                <a:latin typeface="Helvetica Light" panose="020B0403020202020204" pitchFamily="34" charset="0"/>
                <a:ea typeface="+mn-ea"/>
                <a:cs typeface="+mn-cs"/>
              </a:rPr>
              <a:t>Lorem</a:t>
            </a:r>
            <a:r>
              <a:rPr lang="es-ES" altLang="es-ES" sz="1600" b="0" kern="1200" dirty="0">
                <a:solidFill>
                  <a:srgbClr val="262626"/>
                </a:solidFill>
                <a:latin typeface="Helvetica Light" panose="020B0403020202020204" pitchFamily="34" charset="0"/>
                <a:ea typeface="+mn-ea"/>
                <a:cs typeface="+mn-cs"/>
              </a:rPr>
              <a:t> </a:t>
            </a:r>
            <a:r>
              <a:rPr lang="es-ES" altLang="es-ES" sz="1600" b="0" kern="1200" dirty="0" err="1">
                <a:solidFill>
                  <a:srgbClr val="262626"/>
                </a:solidFill>
                <a:latin typeface="Helvetica Light" panose="020B0403020202020204" pitchFamily="34" charset="0"/>
                <a:ea typeface="+mn-ea"/>
                <a:cs typeface="+mn-cs"/>
              </a:rPr>
              <a:t>ipsum</a:t>
            </a:r>
            <a:r>
              <a:rPr lang="es-ES" altLang="es-ES" sz="1600" b="0" kern="1200" dirty="0">
                <a:solidFill>
                  <a:srgbClr val="262626"/>
                </a:solidFill>
                <a:latin typeface="Helvetica Light" panose="020B0403020202020204" pitchFamily="34" charset="0"/>
                <a:ea typeface="+mn-ea"/>
                <a:cs typeface="+mn-cs"/>
              </a:rPr>
              <a:t> dolor </a:t>
            </a:r>
            <a:r>
              <a:rPr lang="es-ES" altLang="es-ES" sz="1600" b="0" kern="1200" dirty="0" err="1">
                <a:solidFill>
                  <a:srgbClr val="262626"/>
                </a:solidFill>
                <a:latin typeface="Helvetica Light" panose="020B0403020202020204" pitchFamily="34" charset="0"/>
                <a:ea typeface="+mn-ea"/>
                <a:cs typeface="+mn-cs"/>
              </a:rPr>
              <a:t>sit</a:t>
            </a:r>
            <a:r>
              <a:rPr lang="es-ES" altLang="es-ES" sz="1600" b="0" kern="1200" dirty="0">
                <a:solidFill>
                  <a:srgbClr val="262626"/>
                </a:solidFill>
                <a:latin typeface="Helvetica Light" panose="020B0403020202020204" pitchFamily="34" charset="0"/>
                <a:ea typeface="+mn-ea"/>
                <a:cs typeface="+mn-cs"/>
              </a:rPr>
              <a:t> </a:t>
            </a:r>
            <a:r>
              <a:rPr lang="es-ES" altLang="es-ES" sz="1600" b="0" kern="1200" dirty="0" err="1">
                <a:solidFill>
                  <a:srgbClr val="262626"/>
                </a:solidFill>
                <a:latin typeface="Helvetica Light" panose="020B0403020202020204" pitchFamily="34" charset="0"/>
                <a:ea typeface="+mn-ea"/>
                <a:cs typeface="+mn-cs"/>
              </a:rPr>
              <a:t>amet</a:t>
            </a:r>
            <a:r>
              <a:rPr lang="es-ES" altLang="es-ES" sz="1600" b="0" kern="1200" dirty="0">
                <a:solidFill>
                  <a:srgbClr val="262626"/>
                </a:solidFill>
                <a:latin typeface="Helvetica Light" panose="020B0403020202020204" pitchFamily="34" charset="0"/>
                <a:ea typeface="+mn-ea"/>
                <a:cs typeface="+mn-cs"/>
              </a:rPr>
              <a:t>, </a:t>
            </a:r>
            <a:r>
              <a:rPr lang="es-ES" altLang="es-ES" sz="1600" b="0" kern="1200" dirty="0" err="1">
                <a:solidFill>
                  <a:srgbClr val="262626"/>
                </a:solidFill>
                <a:latin typeface="Helvetica Light" panose="020B0403020202020204" pitchFamily="34" charset="0"/>
                <a:ea typeface="+mn-ea"/>
                <a:cs typeface="+mn-cs"/>
              </a:rPr>
              <a:t>consectetur</a:t>
            </a:r>
            <a:r>
              <a:rPr lang="es-ES" altLang="es-ES" sz="1600" b="0" kern="1200" dirty="0">
                <a:solidFill>
                  <a:srgbClr val="262626"/>
                </a:solidFill>
                <a:latin typeface="Helvetica Light" panose="020B0403020202020204" pitchFamily="34" charset="0"/>
                <a:ea typeface="+mn-ea"/>
                <a:cs typeface="+mn-cs"/>
              </a:rPr>
              <a:t> </a:t>
            </a:r>
            <a:r>
              <a:rPr lang="es-ES" altLang="es-ES" sz="1600" b="0" kern="1200" dirty="0" err="1">
                <a:solidFill>
                  <a:srgbClr val="262626"/>
                </a:solidFill>
                <a:latin typeface="Helvetica Light" panose="020B0403020202020204" pitchFamily="34" charset="0"/>
                <a:ea typeface="+mn-ea"/>
                <a:cs typeface="+mn-cs"/>
              </a:rPr>
              <a:t>adipiscing</a:t>
            </a:r>
            <a:r>
              <a:rPr lang="es-ES" altLang="es-ES" sz="1600" b="0" kern="1200" dirty="0">
                <a:solidFill>
                  <a:srgbClr val="262626"/>
                </a:solidFill>
                <a:latin typeface="Helvetica Light" panose="020B0403020202020204" pitchFamily="34" charset="0"/>
                <a:ea typeface="+mn-ea"/>
                <a:cs typeface="+mn-cs"/>
              </a:rPr>
              <a:t> </a:t>
            </a:r>
            <a:r>
              <a:rPr lang="es-ES" altLang="es-ES" sz="1600" b="0" kern="1200" dirty="0" err="1">
                <a:solidFill>
                  <a:srgbClr val="262626"/>
                </a:solidFill>
                <a:latin typeface="Helvetica Light" panose="020B0403020202020204" pitchFamily="34" charset="0"/>
                <a:ea typeface="+mn-ea"/>
                <a:cs typeface="+mn-cs"/>
              </a:rPr>
              <a:t>elit</a:t>
            </a:r>
            <a:r>
              <a:rPr lang="es-ES" altLang="es-ES" sz="1600" b="0" kern="1200" dirty="0">
                <a:solidFill>
                  <a:srgbClr val="262626"/>
                </a:solidFill>
                <a:latin typeface="Helvetica Light" panose="020B0403020202020204" pitchFamily="34" charset="0"/>
                <a:ea typeface="+mn-ea"/>
                <a:cs typeface="+mn-cs"/>
              </a:rPr>
              <a:t>. Nunc </a:t>
            </a:r>
            <a:r>
              <a:rPr lang="es-ES" altLang="es-ES" sz="1600" b="0" kern="1200" dirty="0" err="1">
                <a:solidFill>
                  <a:srgbClr val="262626"/>
                </a:solidFill>
                <a:latin typeface="Helvetica Light" panose="020B0403020202020204" pitchFamily="34" charset="0"/>
                <a:ea typeface="+mn-ea"/>
                <a:cs typeface="+mn-cs"/>
              </a:rPr>
              <a:t>congue</a:t>
            </a:r>
            <a:r>
              <a:rPr lang="es-ES" altLang="es-ES" sz="1600" b="0" kern="1200" dirty="0">
                <a:solidFill>
                  <a:srgbClr val="262626"/>
                </a:solidFill>
                <a:latin typeface="Helvetica Light" panose="020B0403020202020204" pitchFamily="34" charset="0"/>
                <a:ea typeface="+mn-ea"/>
                <a:cs typeface="+mn-cs"/>
              </a:rPr>
              <a:t> commodo magna </a:t>
            </a:r>
            <a:r>
              <a:rPr lang="es-ES" altLang="es-ES" sz="1600" b="0" kern="1200" dirty="0" err="1">
                <a:solidFill>
                  <a:srgbClr val="262626"/>
                </a:solidFill>
                <a:latin typeface="Helvetica Light" panose="020B0403020202020204" pitchFamily="34" charset="0"/>
                <a:ea typeface="+mn-ea"/>
                <a:cs typeface="+mn-cs"/>
              </a:rPr>
              <a:t>cursus</a:t>
            </a:r>
            <a:r>
              <a:rPr lang="es-ES" altLang="es-ES" sz="1600" b="0" kern="1200" dirty="0">
                <a:solidFill>
                  <a:srgbClr val="262626"/>
                </a:solidFill>
                <a:latin typeface="Helvetica Light" panose="020B0403020202020204" pitchFamily="34" charset="0"/>
                <a:ea typeface="+mn-ea"/>
                <a:cs typeface="+mn-cs"/>
              </a:rPr>
              <a:t> </a:t>
            </a:r>
            <a:r>
              <a:rPr lang="es-ES" altLang="es-ES" sz="1600" b="0" kern="1200" dirty="0" err="1">
                <a:solidFill>
                  <a:srgbClr val="262626"/>
                </a:solidFill>
                <a:latin typeface="Helvetica Light" panose="020B0403020202020204" pitchFamily="34" charset="0"/>
                <a:ea typeface="+mn-ea"/>
                <a:cs typeface="+mn-cs"/>
              </a:rPr>
              <a:t>sodales</a:t>
            </a:r>
            <a:r>
              <a:rPr lang="es-ES" altLang="es-ES" sz="1600" b="0" kern="1200" dirty="0">
                <a:solidFill>
                  <a:srgbClr val="262626"/>
                </a:solidFill>
                <a:latin typeface="Helvetica Light" panose="020B0403020202020204" pitchFamily="34" charset="0"/>
                <a:ea typeface="+mn-ea"/>
                <a:cs typeface="+mn-cs"/>
              </a:rPr>
              <a:t>. </a:t>
            </a:r>
          </a:p>
          <a:p>
            <a:pPr lvl="0"/>
            <a:endParaRPr lang="es-ES" dirty="0"/>
          </a:p>
        </p:txBody>
      </p:sp>
      <p:sp>
        <p:nvSpPr>
          <p:cNvPr id="8" name="Marcador de número de diapositiva 5">
            <a:extLst>
              <a:ext uri="{FF2B5EF4-FFF2-40B4-BE49-F238E27FC236}">
                <a16:creationId xmlns:a16="http://schemas.microsoft.com/office/drawing/2014/main" id="{C5DD43E6-EFD7-A049-B0CD-DE048FD9C3F7}"/>
              </a:ext>
            </a:extLst>
          </p:cNvPr>
          <p:cNvSpPr>
            <a:spLocks noGrp="1"/>
          </p:cNvSpPr>
          <p:nvPr>
            <p:ph type="sldNum" sz="quarter" idx="4"/>
          </p:nvPr>
        </p:nvSpPr>
        <p:spPr>
          <a:xfrm>
            <a:off x="10799804" y="6461125"/>
            <a:ext cx="1392195" cy="260350"/>
          </a:xfrm>
          <a:prstGeom prst="rect">
            <a:avLst/>
          </a:prstGeom>
        </p:spPr>
        <p:txBody>
          <a:bodyPr vert="horz" lIns="91440" tIns="45720" rIns="91440" bIns="45720" rtlCol="0" anchor="ctr"/>
          <a:lstStyle>
            <a:lvl1pPr algn="r">
              <a:defRPr sz="1050" b="0" i="0">
                <a:solidFill>
                  <a:schemeClr val="bg2">
                    <a:lumMod val="50000"/>
                  </a:schemeClr>
                </a:solidFill>
                <a:latin typeface="Helvetica Light" panose="020B0403020202020204" pitchFamily="34" charset="0"/>
              </a:defRPr>
            </a:lvl1pPr>
          </a:lstStyle>
          <a:p>
            <a:r>
              <a:rPr lang="es-ES" dirty="0"/>
              <a:t>/ </a:t>
            </a:r>
            <a:fld id="{E77D623B-8418-F642-B01C-38FE0BA158AD}" type="slidenum">
              <a:rPr lang="es-ES" smtClean="0"/>
              <a:pPr/>
              <a:t>‹Nº›</a:t>
            </a:fld>
            <a:endParaRPr lang="es-ES" dirty="0"/>
          </a:p>
        </p:txBody>
      </p:sp>
    </p:spTree>
    <p:extLst>
      <p:ext uri="{BB962C8B-B14F-4D97-AF65-F5344CB8AC3E}">
        <p14:creationId xmlns:p14="http://schemas.microsoft.com/office/powerpoint/2010/main" val="350817938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A11ABC-3319-5344-9802-B9DD7B6144F4}"/>
              </a:ext>
            </a:extLst>
          </p:cNvPr>
          <p:cNvSpPr>
            <a:spLocks noGrp="1"/>
          </p:cNvSpPr>
          <p:nvPr>
            <p:ph type="title" hasCustomPrompt="1"/>
          </p:nvPr>
        </p:nvSpPr>
        <p:spPr>
          <a:xfrm>
            <a:off x="822754" y="958104"/>
            <a:ext cx="10546492" cy="1101355"/>
          </a:xfrm>
        </p:spPr>
        <p:txBody>
          <a:bodyPr>
            <a:noAutofit/>
          </a:bodyPr>
          <a:lstStyle>
            <a:lvl1pPr>
              <a:defRPr sz="2800" cap="none"/>
            </a:lvl1pPr>
          </a:lstStyle>
          <a:p>
            <a:r>
              <a:rPr lang="es-ES" dirty="0"/>
              <a:t>Haga clic para modificar el </a:t>
            </a:r>
            <a:r>
              <a:rPr lang="es-ES" dirty="0" err="1"/>
              <a:t>títular</a:t>
            </a:r>
            <a:endParaRPr lang="es-ES" dirty="0"/>
          </a:p>
        </p:txBody>
      </p:sp>
      <p:sp>
        <p:nvSpPr>
          <p:cNvPr id="3" name="Marcador de contenido 2">
            <a:extLst>
              <a:ext uri="{FF2B5EF4-FFF2-40B4-BE49-F238E27FC236}">
                <a16:creationId xmlns:a16="http://schemas.microsoft.com/office/drawing/2014/main" id="{C9664F2B-1084-3F48-87AC-FA72365E6CA6}"/>
              </a:ext>
            </a:extLst>
          </p:cNvPr>
          <p:cNvSpPr>
            <a:spLocks noGrp="1"/>
          </p:cNvSpPr>
          <p:nvPr>
            <p:ph idx="1"/>
          </p:nvPr>
        </p:nvSpPr>
        <p:spPr>
          <a:xfrm>
            <a:off x="838200" y="2484255"/>
            <a:ext cx="10515600" cy="3035189"/>
          </a:xfrm>
          <a:prstGeom prst="rect">
            <a:avLst/>
          </a:prstGeom>
        </p:spPr>
        <p:txBody>
          <a:bodyPr/>
          <a:lstStyle>
            <a:lvl1pPr>
              <a:defRPr sz="1600" b="0" i="0">
                <a:latin typeface="Helvetica Light" panose="020B0403020202020204" pitchFamily="34" charset="0"/>
              </a:defRPr>
            </a:lvl1pPr>
            <a:lvl3pPr>
              <a:defRPr sz="1600" b="0" i="0">
                <a:latin typeface="Helvetica Light" panose="020B0403020202020204" pitchFamily="34" charset="0"/>
              </a:defRPr>
            </a:lvl3pPr>
            <a:lvl4pPr>
              <a:defRPr sz="1600" b="0" i="0">
                <a:latin typeface="Helvetica Light" panose="020B0403020202020204" pitchFamily="34" charset="0"/>
              </a:defRPr>
            </a:lvl4pPr>
          </a:lstStyle>
          <a:p>
            <a:pPr lvl="0"/>
            <a:r>
              <a:rPr lang="es-ES" dirty="0"/>
              <a:t>Haga clic para modificar los estilos de texto del patrón</a:t>
            </a:r>
          </a:p>
          <a:p>
            <a:pPr lvl="0"/>
            <a:r>
              <a:rPr lang="es-ES" dirty="0"/>
              <a:t>Segundo nivel</a:t>
            </a:r>
          </a:p>
          <a:p>
            <a:pPr lvl="2"/>
            <a:r>
              <a:rPr lang="es-ES" dirty="0"/>
              <a:t>Tercer nivel</a:t>
            </a:r>
          </a:p>
          <a:p>
            <a:pPr lvl="2"/>
            <a:r>
              <a:rPr lang="es-ES" dirty="0"/>
              <a:t>· Cuarto nivel</a:t>
            </a:r>
          </a:p>
          <a:p>
            <a:pPr lvl="3"/>
            <a:r>
              <a:rPr lang="es-ES" dirty="0"/>
              <a:t>Quinto nivel</a:t>
            </a:r>
          </a:p>
        </p:txBody>
      </p:sp>
      <p:sp>
        <p:nvSpPr>
          <p:cNvPr id="6" name="Marcador de número de diapositiva 5">
            <a:extLst>
              <a:ext uri="{FF2B5EF4-FFF2-40B4-BE49-F238E27FC236}">
                <a16:creationId xmlns:a16="http://schemas.microsoft.com/office/drawing/2014/main" id="{171F3828-78E9-294A-8C0C-5712FF1527A9}"/>
              </a:ext>
            </a:extLst>
          </p:cNvPr>
          <p:cNvSpPr>
            <a:spLocks noGrp="1"/>
          </p:cNvSpPr>
          <p:nvPr>
            <p:ph type="sldNum" sz="quarter" idx="12"/>
          </p:nvPr>
        </p:nvSpPr>
        <p:spPr/>
        <p:txBody>
          <a:bodyPr/>
          <a:lstStyle/>
          <a:p>
            <a:r>
              <a:rPr lang="es-ES" dirty="0"/>
              <a:t>/ </a:t>
            </a:r>
            <a:fld id="{E77D623B-8418-F642-B01C-38FE0BA158AD}" type="slidenum">
              <a:rPr lang="es-ES" smtClean="0"/>
              <a:t>‹Nº›</a:t>
            </a:fld>
            <a:endParaRPr lang="es-ES" dirty="0"/>
          </a:p>
        </p:txBody>
      </p:sp>
    </p:spTree>
    <p:extLst>
      <p:ext uri="{BB962C8B-B14F-4D97-AF65-F5344CB8AC3E}">
        <p14:creationId xmlns:p14="http://schemas.microsoft.com/office/powerpoint/2010/main" val="225601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anner grande con slogan">
    <p:spTree>
      <p:nvGrpSpPr>
        <p:cNvPr id="1" name=""/>
        <p:cNvGrpSpPr/>
        <p:nvPr/>
      </p:nvGrpSpPr>
      <p:grpSpPr>
        <a:xfrm>
          <a:off x="0" y="0"/>
          <a:ext cx="0" cy="0"/>
          <a:chOff x="0" y="0"/>
          <a:chExt cx="0" cy="0"/>
        </a:xfrm>
      </p:grpSpPr>
      <p:pic>
        <p:nvPicPr>
          <p:cNvPr id="6" name="Marcador de contenido 4" descr="Una persona en frente de una computadora&#10;&#10;Descripción generada automáticamente con confianza media">
            <a:extLst>
              <a:ext uri="{FF2B5EF4-FFF2-40B4-BE49-F238E27FC236}">
                <a16:creationId xmlns:a16="http://schemas.microsoft.com/office/drawing/2014/main" id="{273B0E7C-24B4-3245-8FCC-DB2FBB5CAB3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856"/>
          <a:stretch/>
        </p:blipFill>
        <p:spPr>
          <a:xfrm>
            <a:off x="-1" y="775252"/>
            <a:ext cx="12192000" cy="5347252"/>
          </a:xfrm>
          <a:prstGeom prst="rect">
            <a:avLst/>
          </a:prstGeom>
        </p:spPr>
      </p:pic>
      <p:sp>
        <p:nvSpPr>
          <p:cNvPr id="18" name="Marcador de número de diapositiva 3">
            <a:extLst>
              <a:ext uri="{FF2B5EF4-FFF2-40B4-BE49-F238E27FC236}">
                <a16:creationId xmlns:a16="http://schemas.microsoft.com/office/drawing/2014/main" id="{A1243360-1112-1147-B3ED-5099CEE27970}"/>
              </a:ext>
            </a:extLst>
          </p:cNvPr>
          <p:cNvSpPr>
            <a:spLocks noGrp="1"/>
          </p:cNvSpPr>
          <p:nvPr>
            <p:ph type="sldNum" sz="quarter" idx="12"/>
          </p:nvPr>
        </p:nvSpPr>
        <p:spPr>
          <a:xfrm>
            <a:off x="10799805" y="6597650"/>
            <a:ext cx="1392195" cy="260350"/>
          </a:xfrm>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3" name="Elipse 2">
            <a:extLst>
              <a:ext uri="{FF2B5EF4-FFF2-40B4-BE49-F238E27FC236}">
                <a16:creationId xmlns:a16="http://schemas.microsoft.com/office/drawing/2014/main" id="{80229A9D-84DC-074F-A958-B492D7FE2A17}"/>
              </a:ext>
            </a:extLst>
          </p:cNvPr>
          <p:cNvSpPr/>
          <p:nvPr userDrawn="1"/>
        </p:nvSpPr>
        <p:spPr>
          <a:xfrm>
            <a:off x="6409961" y="1930384"/>
            <a:ext cx="4927616" cy="4927616"/>
          </a:xfrm>
          <a:prstGeom prst="ellipse">
            <a:avLst/>
          </a:prstGeom>
          <a:solidFill>
            <a:schemeClr val="bg1">
              <a:alpha val="6941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Título 1">
            <a:extLst>
              <a:ext uri="{FF2B5EF4-FFF2-40B4-BE49-F238E27FC236}">
                <a16:creationId xmlns:a16="http://schemas.microsoft.com/office/drawing/2014/main" id="{D406C4F1-0AA7-A243-8449-8C585ADE614D}"/>
              </a:ext>
            </a:extLst>
          </p:cNvPr>
          <p:cNvSpPr>
            <a:spLocks noGrp="1"/>
          </p:cNvSpPr>
          <p:nvPr>
            <p:ph type="title" hasCustomPrompt="1"/>
          </p:nvPr>
        </p:nvSpPr>
        <p:spPr>
          <a:xfrm>
            <a:off x="6927528" y="3180523"/>
            <a:ext cx="3932237" cy="2445024"/>
          </a:xfrm>
        </p:spPr>
        <p:txBody>
          <a:bodyPr anchor="t">
            <a:noAutofit/>
          </a:bodyPr>
          <a:lstStyle>
            <a:lvl1pPr algn="ctr">
              <a:defRPr sz="4000" u="none" cap="none">
                <a:solidFill>
                  <a:srgbClr val="EA524E"/>
                </a:solidFill>
              </a:defRPr>
            </a:lvl1pPr>
          </a:lstStyle>
          <a:p>
            <a:r>
              <a:rPr lang="es-ES" dirty="0"/>
              <a:t>HAGA CLIC PARA INSERTAR TEXTO</a:t>
            </a:r>
          </a:p>
        </p:txBody>
      </p:sp>
    </p:spTree>
    <p:extLst>
      <p:ext uri="{BB962C8B-B14F-4D97-AF65-F5344CB8AC3E}">
        <p14:creationId xmlns:p14="http://schemas.microsoft.com/office/powerpoint/2010/main" val="39161106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sp>
        <p:nvSpPr>
          <p:cNvPr id="12" name="Marcador de posición de imagen 9">
            <a:extLst>
              <a:ext uri="{FF2B5EF4-FFF2-40B4-BE49-F238E27FC236}">
                <a16:creationId xmlns:a16="http://schemas.microsoft.com/office/drawing/2014/main" id="{BAE7D69E-291E-BB42-9F7C-5D08DB48B3B5}"/>
              </a:ext>
            </a:extLst>
          </p:cNvPr>
          <p:cNvSpPr>
            <a:spLocks noGrp="1"/>
          </p:cNvSpPr>
          <p:nvPr>
            <p:ph type="pic" sz="quarter" idx="16"/>
          </p:nvPr>
        </p:nvSpPr>
        <p:spPr>
          <a:xfrm>
            <a:off x="5221995" y="0"/>
            <a:ext cx="6970005" cy="6858000"/>
          </a:xfrm>
          <a:prstGeom prst="rect">
            <a:avLst/>
          </a:prstGeom>
          <a:solidFill>
            <a:schemeClr val="bg2">
              <a:lumMod val="75000"/>
            </a:schemeClr>
          </a:solidFill>
        </p:spPr>
        <p:txBody>
          <a:bodyPr/>
          <a:lstStyle/>
          <a:p>
            <a:endParaRPr lang="es-ES"/>
          </a:p>
        </p:txBody>
      </p:sp>
      <p:sp>
        <p:nvSpPr>
          <p:cNvPr id="8" name="Título 1">
            <a:extLst>
              <a:ext uri="{FF2B5EF4-FFF2-40B4-BE49-F238E27FC236}">
                <a16:creationId xmlns:a16="http://schemas.microsoft.com/office/drawing/2014/main" id="{537F52C9-C95A-7A4C-B19B-42AED97E05B4}"/>
              </a:ext>
            </a:extLst>
          </p:cNvPr>
          <p:cNvSpPr>
            <a:spLocks noGrp="1"/>
          </p:cNvSpPr>
          <p:nvPr>
            <p:ph type="title" hasCustomPrompt="1"/>
          </p:nvPr>
        </p:nvSpPr>
        <p:spPr>
          <a:xfrm>
            <a:off x="699745" y="1468756"/>
            <a:ext cx="3932237" cy="1233616"/>
          </a:xfrm>
        </p:spPr>
        <p:txBody>
          <a:bodyPr anchor="t">
            <a:noAutofit/>
          </a:bodyPr>
          <a:lstStyle>
            <a:lvl1pPr>
              <a:defRPr sz="2400" u="none" cap="none">
                <a:solidFill>
                  <a:srgbClr val="3EACC9"/>
                </a:solidFill>
              </a:defRPr>
            </a:lvl1pPr>
          </a:lstStyle>
          <a:p>
            <a:r>
              <a:rPr lang="es-ES" dirty="0"/>
              <a:t>Haga clic para modificar el texto 1</a:t>
            </a:r>
          </a:p>
        </p:txBody>
      </p:sp>
      <p:sp>
        <p:nvSpPr>
          <p:cNvPr id="9" name="Marcador de texto 3">
            <a:extLst>
              <a:ext uri="{FF2B5EF4-FFF2-40B4-BE49-F238E27FC236}">
                <a16:creationId xmlns:a16="http://schemas.microsoft.com/office/drawing/2014/main" id="{7F5AD21F-7200-474A-AAE4-3E136C8DC99E}"/>
              </a:ext>
            </a:extLst>
          </p:cNvPr>
          <p:cNvSpPr>
            <a:spLocks noGrp="1"/>
          </p:cNvSpPr>
          <p:nvPr>
            <p:ph type="body" sz="half" idx="2" hasCustomPrompt="1"/>
          </p:nvPr>
        </p:nvSpPr>
        <p:spPr>
          <a:xfrm>
            <a:off x="699744" y="3027766"/>
            <a:ext cx="3932237" cy="1878227"/>
          </a:xfrm>
          <a:prstGeom prst="rect">
            <a:avLst/>
          </a:prstGeom>
        </p:spPr>
        <p:txBody>
          <a:bodyPr/>
          <a:lstStyle>
            <a:lvl1pPr marL="0" indent="0">
              <a:buNone/>
              <a:defRPr sz="1600" b="0" i="0">
                <a:latin typeface="Helvetica Light" panose="020B0403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el texto 2</a:t>
            </a:r>
          </a:p>
        </p:txBody>
      </p:sp>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5" y="6597650"/>
            <a:ext cx="1392195" cy="260350"/>
          </a:xfrm>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Tree>
    <p:extLst>
      <p:ext uri="{BB962C8B-B14F-4D97-AF65-F5344CB8AC3E}">
        <p14:creationId xmlns:p14="http://schemas.microsoft.com/office/powerpoint/2010/main" val="724489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 Contenido texto/imagen">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A5BA6793-8E20-CD4C-99A1-0DC1E3422ACD}"/>
              </a:ext>
            </a:extLst>
          </p:cNvPr>
          <p:cNvSpPr>
            <a:spLocks noGrp="1"/>
          </p:cNvSpPr>
          <p:nvPr>
            <p:ph type="body" sz="half" idx="2" hasCustomPrompt="1"/>
          </p:nvPr>
        </p:nvSpPr>
        <p:spPr>
          <a:xfrm>
            <a:off x="7512092" y="2516868"/>
            <a:ext cx="3287712" cy="1943375"/>
          </a:xfrm>
          <a:prstGeom prst="rect">
            <a:avLst/>
          </a:prstGeom>
        </p:spPr>
        <p:txBody>
          <a:bodyPr/>
          <a:lstStyle>
            <a:lvl1pPr marL="0" indent="0">
              <a:buNone/>
              <a:defRPr sz="1600" b="0" i="0">
                <a:solidFill>
                  <a:schemeClr val="tx1">
                    <a:lumMod val="75000"/>
                    <a:lumOff val="25000"/>
                  </a:schemeClr>
                </a:solidFill>
                <a:latin typeface="Helvetica Light" panose="020B0403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insertar un párrafo de texto</a:t>
            </a:r>
          </a:p>
        </p:txBody>
      </p:sp>
      <p:sp>
        <p:nvSpPr>
          <p:cNvPr id="7" name="Marcador de número de diapositiva 6">
            <a:extLst>
              <a:ext uri="{FF2B5EF4-FFF2-40B4-BE49-F238E27FC236}">
                <a16:creationId xmlns:a16="http://schemas.microsoft.com/office/drawing/2014/main" id="{211D7188-3E0C-0D4C-AB93-E4D4B9A12064}"/>
              </a:ext>
            </a:extLst>
          </p:cNvPr>
          <p:cNvSpPr>
            <a:spLocks noGrp="1"/>
          </p:cNvSpPr>
          <p:nvPr>
            <p:ph type="sldNum" sz="quarter" idx="12"/>
          </p:nvPr>
        </p:nvSpPr>
        <p:spPr/>
        <p:txBody>
          <a:bodyPr/>
          <a:lstStyle/>
          <a:p>
            <a:r>
              <a:rPr lang="es-ES" dirty="0"/>
              <a:t>/ </a:t>
            </a:r>
            <a:fld id="{E77D623B-8418-F642-B01C-38FE0BA158AD}" type="slidenum">
              <a:rPr lang="es-ES" smtClean="0"/>
              <a:t>‹Nº›</a:t>
            </a:fld>
            <a:endParaRPr lang="es-ES" dirty="0"/>
          </a:p>
        </p:txBody>
      </p:sp>
      <p:sp>
        <p:nvSpPr>
          <p:cNvPr id="12" name="Marcador de posición de imagen 11">
            <a:extLst>
              <a:ext uri="{FF2B5EF4-FFF2-40B4-BE49-F238E27FC236}">
                <a16:creationId xmlns:a16="http://schemas.microsoft.com/office/drawing/2014/main" id="{D6D18F93-4EDC-CC41-B3FF-2047E2CF93EB}"/>
              </a:ext>
            </a:extLst>
          </p:cNvPr>
          <p:cNvSpPr>
            <a:spLocks noGrp="1"/>
          </p:cNvSpPr>
          <p:nvPr>
            <p:ph type="pic" sz="quarter" idx="13"/>
          </p:nvPr>
        </p:nvSpPr>
        <p:spPr>
          <a:xfrm>
            <a:off x="4236525" y="2516869"/>
            <a:ext cx="2641600" cy="1947600"/>
          </a:xfrm>
          <a:prstGeom prst="rect">
            <a:avLst/>
          </a:prstGeom>
          <a:solidFill>
            <a:schemeClr val="bg1">
              <a:lumMod val="85000"/>
            </a:schemeClr>
          </a:solidFill>
        </p:spPr>
        <p:txBody>
          <a:bodyPr/>
          <a:lstStyle/>
          <a:p>
            <a:endParaRPr lang="es-ES" dirty="0"/>
          </a:p>
        </p:txBody>
      </p:sp>
      <p:sp>
        <p:nvSpPr>
          <p:cNvPr id="19" name="Marcador de texto 18">
            <a:extLst>
              <a:ext uri="{FF2B5EF4-FFF2-40B4-BE49-F238E27FC236}">
                <a16:creationId xmlns:a16="http://schemas.microsoft.com/office/drawing/2014/main" id="{BE156CA8-25FC-D34F-BBF0-06F0F9FCFCC8}"/>
              </a:ext>
            </a:extLst>
          </p:cNvPr>
          <p:cNvSpPr>
            <a:spLocks noGrp="1"/>
          </p:cNvSpPr>
          <p:nvPr>
            <p:ph type="body" sz="quarter" idx="16" hasCustomPrompt="1"/>
          </p:nvPr>
        </p:nvSpPr>
        <p:spPr>
          <a:xfrm>
            <a:off x="1320909" y="1219476"/>
            <a:ext cx="8538707" cy="602698"/>
          </a:xfrm>
          <a:prstGeom prst="rect">
            <a:avLst/>
          </a:prstGeom>
        </p:spPr>
        <p:txBody>
          <a:bodyPr/>
          <a:lstStyle>
            <a:lvl1pPr>
              <a:defRPr sz="3200" b="0" i="0">
                <a:latin typeface="Helvetica Light" panose="020B0403020202020204" pitchFamily="34" charset="0"/>
              </a:defRPr>
            </a:lvl1pPr>
          </a:lstStyle>
          <a:p>
            <a:pPr lvl="0"/>
            <a:r>
              <a:rPr lang="es-ES" dirty="0"/>
              <a:t>Un titular para la sección</a:t>
            </a:r>
          </a:p>
        </p:txBody>
      </p:sp>
      <p:sp>
        <p:nvSpPr>
          <p:cNvPr id="9" name="Marcador de texto 3">
            <a:extLst>
              <a:ext uri="{FF2B5EF4-FFF2-40B4-BE49-F238E27FC236}">
                <a16:creationId xmlns:a16="http://schemas.microsoft.com/office/drawing/2014/main" id="{E0EEC132-5484-D742-82B0-73097283F6D4}"/>
              </a:ext>
            </a:extLst>
          </p:cNvPr>
          <p:cNvSpPr>
            <a:spLocks noGrp="1"/>
          </p:cNvSpPr>
          <p:nvPr>
            <p:ph type="body" sz="half" idx="17" hasCustomPrompt="1"/>
          </p:nvPr>
        </p:nvSpPr>
        <p:spPr>
          <a:xfrm>
            <a:off x="1320909" y="2516867"/>
            <a:ext cx="2915616" cy="1943375"/>
          </a:xfrm>
          <a:prstGeom prst="rect">
            <a:avLst/>
          </a:prstGeom>
          <a:solidFill>
            <a:srgbClr val="3EACC9"/>
          </a:solidFill>
        </p:spPr>
        <p:txBody>
          <a:bodyPr lIns="180000" tIns="180000" rIns="180000" bIns="180000"/>
          <a:lstStyle>
            <a:lvl1pPr marL="0" indent="0">
              <a:buNone/>
              <a:defRPr sz="1600" b="0" i="0">
                <a:solidFill>
                  <a:schemeClr val="bg1"/>
                </a:solidFill>
                <a:latin typeface="Helvetica Light" panose="020B0403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un titular con foto al lado</a:t>
            </a:r>
          </a:p>
        </p:txBody>
      </p:sp>
    </p:spTree>
    <p:extLst>
      <p:ext uri="{BB962C8B-B14F-4D97-AF65-F5344CB8AC3E}">
        <p14:creationId xmlns:p14="http://schemas.microsoft.com/office/powerpoint/2010/main" val="250882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g. con dos bloques color">
    <p:spTree>
      <p:nvGrpSpPr>
        <p:cNvPr id="1" name=""/>
        <p:cNvGrpSpPr/>
        <p:nvPr/>
      </p:nvGrpSpPr>
      <p:grpSpPr>
        <a:xfrm>
          <a:off x="0" y="0"/>
          <a:ext cx="0" cy="0"/>
          <a:chOff x="0" y="0"/>
          <a:chExt cx="0" cy="0"/>
        </a:xfrm>
      </p:grpSpPr>
      <p:sp>
        <p:nvSpPr>
          <p:cNvPr id="31" name="Rectángulo 1">
            <a:extLst>
              <a:ext uri="{FF2B5EF4-FFF2-40B4-BE49-F238E27FC236}">
                <a16:creationId xmlns:a16="http://schemas.microsoft.com/office/drawing/2014/main" id="{33CFBE04-7D24-694B-877E-34FB6F1CBB89}"/>
              </a:ext>
            </a:extLst>
          </p:cNvPr>
          <p:cNvSpPr>
            <a:spLocks noChangeArrowheads="1"/>
          </p:cNvSpPr>
          <p:nvPr userDrawn="1"/>
        </p:nvSpPr>
        <p:spPr bwMode="auto">
          <a:xfrm>
            <a:off x="1520138" y="1954875"/>
            <a:ext cx="4294502" cy="1301088"/>
          </a:xfrm>
          <a:prstGeom prst="rect">
            <a:avLst/>
          </a:prstGeom>
          <a:solidFill>
            <a:srgbClr val="3EACC9"/>
          </a:solidFill>
          <a:ln>
            <a:noFill/>
          </a:ln>
        </p:spPr>
        <p:txBody>
          <a:bodyPr/>
          <a:lstStyle/>
          <a:p>
            <a:pPr algn="r"/>
            <a:endParaRPr lang="es-ES" altLang="es-ES" dirty="0"/>
          </a:p>
        </p:txBody>
      </p:sp>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39" name="Marcador de texto 2">
            <a:extLst>
              <a:ext uri="{FF2B5EF4-FFF2-40B4-BE49-F238E27FC236}">
                <a16:creationId xmlns:a16="http://schemas.microsoft.com/office/drawing/2014/main" id="{FBB99E47-A680-1F4A-87E6-B2E587974DE6}"/>
              </a:ext>
            </a:extLst>
          </p:cNvPr>
          <p:cNvSpPr>
            <a:spLocks noGrp="1"/>
          </p:cNvSpPr>
          <p:nvPr>
            <p:ph type="body" sz="quarter" idx="14" hasCustomPrompt="1"/>
          </p:nvPr>
        </p:nvSpPr>
        <p:spPr>
          <a:xfrm>
            <a:off x="1751685" y="2187851"/>
            <a:ext cx="3830610" cy="913348"/>
          </a:xfrm>
          <a:prstGeom prst="rect">
            <a:avLst/>
          </a:prstGeom>
        </p:spPr>
        <p:txBody>
          <a:bodyPr anchor="t"/>
          <a:lstStyle>
            <a:lvl1pPr algn="l">
              <a:lnSpc>
                <a:spcPct val="100000"/>
              </a:lnSpc>
              <a:spcBef>
                <a:spcPts val="0"/>
              </a:spcBef>
              <a:defRPr lang="es-ES" sz="2200" b="0" kern="1200" dirty="0">
                <a:solidFill>
                  <a:schemeClr val="bg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Título resaltado</a:t>
            </a:r>
          </a:p>
          <a:p>
            <a:pPr lvl="0"/>
            <a:r>
              <a:rPr lang="es-ES" dirty="0"/>
              <a:t>con fondo</a:t>
            </a:r>
          </a:p>
        </p:txBody>
      </p:sp>
      <p:sp>
        <p:nvSpPr>
          <p:cNvPr id="17" name="Rectángulo 1">
            <a:extLst>
              <a:ext uri="{FF2B5EF4-FFF2-40B4-BE49-F238E27FC236}">
                <a16:creationId xmlns:a16="http://schemas.microsoft.com/office/drawing/2014/main" id="{0214291A-B791-694E-B948-5C71EC0EBB74}"/>
              </a:ext>
            </a:extLst>
          </p:cNvPr>
          <p:cNvSpPr>
            <a:spLocks noChangeArrowheads="1"/>
          </p:cNvSpPr>
          <p:nvPr userDrawn="1"/>
        </p:nvSpPr>
        <p:spPr bwMode="auto">
          <a:xfrm>
            <a:off x="1520138" y="3255963"/>
            <a:ext cx="4294502" cy="1816100"/>
          </a:xfrm>
          <a:prstGeom prst="rect">
            <a:avLst/>
          </a:prstGeom>
          <a:solidFill>
            <a:schemeClr val="tx1">
              <a:lumMod val="75000"/>
              <a:lumOff val="25000"/>
            </a:schemeClr>
          </a:solidFill>
          <a:ln>
            <a:noFill/>
          </a:ln>
        </p:spPr>
        <p:txBody>
          <a:bodyPr/>
          <a:lstStyle/>
          <a:p>
            <a:pPr algn="r"/>
            <a:endParaRPr lang="es-ES" altLang="es-ES"/>
          </a:p>
        </p:txBody>
      </p:sp>
      <p:sp>
        <p:nvSpPr>
          <p:cNvPr id="20" name="Marcador de texto 2">
            <a:extLst>
              <a:ext uri="{FF2B5EF4-FFF2-40B4-BE49-F238E27FC236}">
                <a16:creationId xmlns:a16="http://schemas.microsoft.com/office/drawing/2014/main" id="{74AE51CE-55C3-1C4A-9CC9-D0FDB715A153}"/>
              </a:ext>
            </a:extLst>
          </p:cNvPr>
          <p:cNvSpPr>
            <a:spLocks noGrp="1"/>
          </p:cNvSpPr>
          <p:nvPr>
            <p:ph type="body" sz="quarter" idx="15" hasCustomPrompt="1"/>
          </p:nvPr>
        </p:nvSpPr>
        <p:spPr>
          <a:xfrm>
            <a:off x="1751685" y="3488938"/>
            <a:ext cx="3830610" cy="1357381"/>
          </a:xfrm>
          <a:prstGeom prst="rect">
            <a:avLst/>
          </a:prstGeom>
        </p:spPr>
        <p:txBody>
          <a:bodyPr anchor="t"/>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lang="es-ES" altLang="es-ES" sz="1600" b="0" kern="1200" dirty="0" smtClean="0">
                <a:solidFill>
                  <a:schemeClr val="bg1"/>
                </a:solidFill>
                <a:latin typeface="Helvetica Light" panose="020B0403020202020204" pitchFamily="34" charset="0"/>
                <a:ea typeface="Geneva" panose="020B0503030404040204" pitchFamily="34" charset="0"/>
                <a:cs typeface="Geneva" panose="020B0503030404040204" pitchFamily="34" charset="0"/>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 dirty="0"/>
              <a:t>Un párrafo explicativo.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consectetur</a:t>
            </a:r>
            <a:r>
              <a:rPr lang="es-ES" dirty="0"/>
              <a:t> </a:t>
            </a:r>
            <a:r>
              <a:rPr lang="es-ES" dirty="0" err="1"/>
              <a:t>adipiscing</a:t>
            </a:r>
            <a:r>
              <a:rPr lang="es-ES" dirty="0"/>
              <a:t> </a:t>
            </a:r>
            <a:r>
              <a:rPr lang="es-ES" dirty="0" err="1"/>
              <a:t>elit</a:t>
            </a:r>
            <a:r>
              <a:rPr lang="es-ES" dirty="0"/>
              <a:t>. Nunc </a:t>
            </a:r>
            <a:r>
              <a:rPr lang="es-ES" dirty="0" err="1"/>
              <a:t>congue</a:t>
            </a:r>
            <a:r>
              <a:rPr lang="es-ES" dirty="0"/>
              <a:t> commodo magna </a:t>
            </a:r>
            <a:r>
              <a:rPr lang="es-ES" dirty="0" err="1"/>
              <a:t>cursus</a:t>
            </a:r>
            <a:r>
              <a:rPr lang="es-ES" dirty="0"/>
              <a:t> </a:t>
            </a:r>
            <a:r>
              <a:rPr lang="es-ES" dirty="0" err="1"/>
              <a:t>sodales</a:t>
            </a:r>
            <a:r>
              <a:rPr lang="es-ES" dirty="0"/>
              <a:t>. </a:t>
            </a:r>
          </a:p>
        </p:txBody>
      </p:sp>
      <p:sp>
        <p:nvSpPr>
          <p:cNvPr id="21" name="Rectángulo 1">
            <a:extLst>
              <a:ext uri="{FF2B5EF4-FFF2-40B4-BE49-F238E27FC236}">
                <a16:creationId xmlns:a16="http://schemas.microsoft.com/office/drawing/2014/main" id="{5DDF492E-28B8-644C-8689-392B1D369430}"/>
              </a:ext>
            </a:extLst>
          </p:cNvPr>
          <p:cNvSpPr>
            <a:spLocks noChangeArrowheads="1"/>
          </p:cNvSpPr>
          <p:nvPr userDrawn="1"/>
        </p:nvSpPr>
        <p:spPr bwMode="auto">
          <a:xfrm>
            <a:off x="6377360" y="1954875"/>
            <a:ext cx="4294502" cy="1301088"/>
          </a:xfrm>
          <a:prstGeom prst="rect">
            <a:avLst/>
          </a:prstGeom>
          <a:solidFill>
            <a:srgbClr val="EA524E"/>
          </a:solidFill>
          <a:ln>
            <a:noFill/>
          </a:ln>
        </p:spPr>
        <p:txBody>
          <a:bodyPr/>
          <a:lstStyle/>
          <a:p>
            <a:pPr algn="r"/>
            <a:endParaRPr lang="es-ES" altLang="es-ES" dirty="0"/>
          </a:p>
        </p:txBody>
      </p:sp>
      <p:sp>
        <p:nvSpPr>
          <p:cNvPr id="22" name="Marcador de texto 2">
            <a:extLst>
              <a:ext uri="{FF2B5EF4-FFF2-40B4-BE49-F238E27FC236}">
                <a16:creationId xmlns:a16="http://schemas.microsoft.com/office/drawing/2014/main" id="{F1F78F46-ADFD-2243-926D-8A1DAD41CFCD}"/>
              </a:ext>
            </a:extLst>
          </p:cNvPr>
          <p:cNvSpPr>
            <a:spLocks noGrp="1"/>
          </p:cNvSpPr>
          <p:nvPr>
            <p:ph type="body" sz="quarter" idx="16" hasCustomPrompt="1"/>
          </p:nvPr>
        </p:nvSpPr>
        <p:spPr>
          <a:xfrm>
            <a:off x="6608907" y="2187851"/>
            <a:ext cx="3830610" cy="913348"/>
          </a:xfrm>
          <a:prstGeom prst="rect">
            <a:avLst/>
          </a:prstGeom>
        </p:spPr>
        <p:txBody>
          <a:bodyPr anchor="t"/>
          <a:lstStyle>
            <a:lvl1pPr algn="l">
              <a:lnSpc>
                <a:spcPct val="100000"/>
              </a:lnSpc>
              <a:spcBef>
                <a:spcPts val="0"/>
              </a:spcBef>
              <a:defRPr lang="es-ES" sz="2200" b="0" kern="1200" dirty="0">
                <a:solidFill>
                  <a:schemeClr val="bg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Título resaltado</a:t>
            </a:r>
          </a:p>
          <a:p>
            <a:pPr lvl="0"/>
            <a:r>
              <a:rPr lang="es-ES" dirty="0"/>
              <a:t>con fondo</a:t>
            </a:r>
          </a:p>
        </p:txBody>
      </p:sp>
      <p:sp>
        <p:nvSpPr>
          <p:cNvPr id="23" name="Rectángulo 1">
            <a:extLst>
              <a:ext uri="{FF2B5EF4-FFF2-40B4-BE49-F238E27FC236}">
                <a16:creationId xmlns:a16="http://schemas.microsoft.com/office/drawing/2014/main" id="{B57FA880-598A-A546-B10D-AE2B5F0FD096}"/>
              </a:ext>
            </a:extLst>
          </p:cNvPr>
          <p:cNvSpPr>
            <a:spLocks noChangeArrowheads="1"/>
          </p:cNvSpPr>
          <p:nvPr userDrawn="1"/>
        </p:nvSpPr>
        <p:spPr bwMode="auto">
          <a:xfrm>
            <a:off x="6377360" y="3255963"/>
            <a:ext cx="4294502" cy="1816100"/>
          </a:xfrm>
          <a:prstGeom prst="rect">
            <a:avLst/>
          </a:prstGeom>
          <a:solidFill>
            <a:schemeClr val="tx1">
              <a:lumMod val="75000"/>
              <a:lumOff val="25000"/>
            </a:schemeClr>
          </a:solidFill>
          <a:ln>
            <a:noFill/>
          </a:ln>
        </p:spPr>
        <p:txBody>
          <a:bodyPr/>
          <a:lstStyle/>
          <a:p>
            <a:pPr algn="r"/>
            <a:endParaRPr lang="es-ES" altLang="es-ES"/>
          </a:p>
        </p:txBody>
      </p:sp>
      <p:sp>
        <p:nvSpPr>
          <p:cNvPr id="24" name="Marcador de texto 2">
            <a:extLst>
              <a:ext uri="{FF2B5EF4-FFF2-40B4-BE49-F238E27FC236}">
                <a16:creationId xmlns:a16="http://schemas.microsoft.com/office/drawing/2014/main" id="{CFC439C7-1BBE-EB43-A440-5FD103C4C476}"/>
              </a:ext>
            </a:extLst>
          </p:cNvPr>
          <p:cNvSpPr>
            <a:spLocks noGrp="1"/>
          </p:cNvSpPr>
          <p:nvPr>
            <p:ph type="body" sz="quarter" idx="17" hasCustomPrompt="1"/>
          </p:nvPr>
        </p:nvSpPr>
        <p:spPr>
          <a:xfrm>
            <a:off x="6608907" y="3488938"/>
            <a:ext cx="3830610" cy="1357381"/>
          </a:xfrm>
          <a:prstGeom prst="rect">
            <a:avLst/>
          </a:prstGeom>
        </p:spPr>
        <p:txBody>
          <a:bodyPr anchor="t"/>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lang="es-ES" altLang="es-ES" sz="1600" b="0" kern="1200" dirty="0" smtClean="0">
                <a:solidFill>
                  <a:schemeClr val="bg1"/>
                </a:solidFill>
                <a:latin typeface="Helvetica Light" panose="020B0403020202020204" pitchFamily="34" charset="0"/>
                <a:ea typeface="Geneva" panose="020B0503030404040204" pitchFamily="34" charset="0"/>
                <a:cs typeface="Geneva" panose="020B0503030404040204" pitchFamily="34" charset="0"/>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 dirty="0"/>
              <a:t>Un párrafo explicativo.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consectetur</a:t>
            </a:r>
            <a:r>
              <a:rPr lang="es-ES" dirty="0"/>
              <a:t> </a:t>
            </a:r>
            <a:r>
              <a:rPr lang="es-ES" dirty="0" err="1"/>
              <a:t>adipiscing</a:t>
            </a:r>
            <a:r>
              <a:rPr lang="es-ES" dirty="0"/>
              <a:t> </a:t>
            </a:r>
            <a:r>
              <a:rPr lang="es-ES" dirty="0" err="1"/>
              <a:t>elit</a:t>
            </a:r>
            <a:r>
              <a:rPr lang="es-ES" dirty="0"/>
              <a:t>. Nunc </a:t>
            </a:r>
            <a:r>
              <a:rPr lang="es-ES" dirty="0" err="1"/>
              <a:t>congue</a:t>
            </a:r>
            <a:r>
              <a:rPr lang="es-ES" dirty="0"/>
              <a:t> commodo magna </a:t>
            </a:r>
            <a:r>
              <a:rPr lang="es-ES" dirty="0" err="1"/>
              <a:t>cursus</a:t>
            </a:r>
            <a:r>
              <a:rPr lang="es-ES" dirty="0"/>
              <a:t> </a:t>
            </a:r>
            <a:r>
              <a:rPr lang="es-ES" dirty="0" err="1"/>
              <a:t>sodales</a:t>
            </a:r>
            <a:r>
              <a:rPr lang="es-ES" dirty="0"/>
              <a:t>. </a:t>
            </a:r>
          </a:p>
        </p:txBody>
      </p:sp>
      <p:sp>
        <p:nvSpPr>
          <p:cNvPr id="3" name="Marcador de texto 2">
            <a:extLst>
              <a:ext uri="{FF2B5EF4-FFF2-40B4-BE49-F238E27FC236}">
                <a16:creationId xmlns:a16="http://schemas.microsoft.com/office/drawing/2014/main" id="{60CE65DE-9B3B-7240-BBD7-EB19A7161C67}"/>
              </a:ext>
            </a:extLst>
          </p:cNvPr>
          <p:cNvSpPr>
            <a:spLocks noGrp="1"/>
          </p:cNvSpPr>
          <p:nvPr>
            <p:ph type="body" sz="quarter" idx="18" hasCustomPrompt="1"/>
          </p:nvPr>
        </p:nvSpPr>
        <p:spPr>
          <a:xfrm>
            <a:off x="1399851" y="1093156"/>
            <a:ext cx="6058568" cy="526324"/>
          </a:xfrm>
          <a:prstGeom prst="rect">
            <a:avLst/>
          </a:prstGeom>
        </p:spPr>
        <p:txBody>
          <a:bodyPr/>
          <a:lstStyle>
            <a:lvl1pPr>
              <a:defRPr sz="3200" b="0" i="0">
                <a:latin typeface="Helvetica Light" panose="020B0403020202020204" pitchFamily="34" charset="0"/>
              </a:defRPr>
            </a:lvl1pPr>
          </a:lstStyle>
          <a:p>
            <a:pPr lvl="0"/>
            <a:r>
              <a:rPr lang="es-ES" dirty="0"/>
              <a:t>Un titular para la diapositiva</a:t>
            </a:r>
          </a:p>
        </p:txBody>
      </p:sp>
    </p:spTree>
    <p:extLst>
      <p:ext uri="{BB962C8B-B14F-4D97-AF65-F5344CB8AC3E}">
        <p14:creationId xmlns:p14="http://schemas.microsoft.com/office/powerpoint/2010/main" val="42580052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 Bloques datos">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p:txBody>
          <a:bodyPr/>
          <a:lstStyle/>
          <a:p>
            <a:r>
              <a:rPr lang="es-ES" dirty="0"/>
              <a:t>/ </a:t>
            </a:r>
            <a:fld id="{E77D623B-8418-F642-B01C-38FE0BA158AD}" type="slidenum">
              <a:rPr lang="es-ES" smtClean="0"/>
              <a:t>‹Nº›</a:t>
            </a:fld>
            <a:endParaRPr lang="es-ES" dirty="0"/>
          </a:p>
        </p:txBody>
      </p:sp>
      <p:grpSp>
        <p:nvGrpSpPr>
          <p:cNvPr id="9" name="Grupo 5">
            <a:extLst>
              <a:ext uri="{FF2B5EF4-FFF2-40B4-BE49-F238E27FC236}">
                <a16:creationId xmlns:a16="http://schemas.microsoft.com/office/drawing/2014/main" id="{2894AD9E-DCC3-0B40-ACF7-BA80614FF5BA}"/>
              </a:ext>
            </a:extLst>
          </p:cNvPr>
          <p:cNvGrpSpPr>
            <a:grpSpLocks/>
          </p:cNvGrpSpPr>
          <p:nvPr userDrawn="1"/>
        </p:nvGrpSpPr>
        <p:grpSpPr bwMode="auto">
          <a:xfrm>
            <a:off x="996950" y="2482850"/>
            <a:ext cx="10198100" cy="1892300"/>
            <a:chOff x="1314077" y="2482850"/>
            <a:chExt cx="10196837" cy="1892300"/>
          </a:xfrm>
        </p:grpSpPr>
        <p:sp>
          <p:nvSpPr>
            <p:cNvPr id="20" name="Rectángulo 1">
              <a:extLst>
                <a:ext uri="{FF2B5EF4-FFF2-40B4-BE49-F238E27FC236}">
                  <a16:creationId xmlns:a16="http://schemas.microsoft.com/office/drawing/2014/main" id="{D277658D-FDEA-1042-8024-E79227079C5A}"/>
                </a:ext>
              </a:extLst>
            </p:cNvPr>
            <p:cNvSpPr>
              <a:spLocks noChangeArrowheads="1"/>
            </p:cNvSpPr>
            <p:nvPr userDrawn="1"/>
          </p:nvSpPr>
          <p:spPr bwMode="auto">
            <a:xfrm>
              <a:off x="1314077" y="2482850"/>
              <a:ext cx="2230439" cy="1892300"/>
            </a:xfrm>
            <a:prstGeom prst="rect">
              <a:avLst/>
            </a:prstGeom>
            <a:solidFill>
              <a:srgbClr val="3EACC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r"/>
              <a:endParaRPr lang="es-ES" altLang="es-ES"/>
            </a:p>
          </p:txBody>
        </p:sp>
        <p:sp>
          <p:nvSpPr>
            <p:cNvPr id="18" name="Rectángulo 1">
              <a:extLst>
                <a:ext uri="{FF2B5EF4-FFF2-40B4-BE49-F238E27FC236}">
                  <a16:creationId xmlns:a16="http://schemas.microsoft.com/office/drawing/2014/main" id="{523E262D-864C-FE44-A5BE-D9C272353CAA}"/>
                </a:ext>
              </a:extLst>
            </p:cNvPr>
            <p:cNvSpPr>
              <a:spLocks noChangeArrowheads="1"/>
            </p:cNvSpPr>
            <p:nvPr userDrawn="1"/>
          </p:nvSpPr>
          <p:spPr bwMode="auto">
            <a:xfrm>
              <a:off x="3969636" y="2482850"/>
              <a:ext cx="2230161" cy="1892300"/>
            </a:xfrm>
            <a:prstGeom prst="rect">
              <a:avLst/>
            </a:prstGeom>
            <a:solidFill>
              <a:schemeClr val="tx2">
                <a:lumMod val="75000"/>
              </a:schemeClr>
            </a:solidFill>
            <a:ln>
              <a:noFill/>
            </a:ln>
          </p:spPr>
          <p:txBody>
            <a:bodyPr/>
            <a:lstStyle/>
            <a:p>
              <a:pPr algn="r">
                <a:defRPr/>
              </a:pPr>
              <a:endParaRPr lang="es-ES" altLang="es-ES"/>
            </a:p>
          </p:txBody>
        </p:sp>
        <p:sp>
          <p:nvSpPr>
            <p:cNvPr id="16" name="Rectángulo 1">
              <a:extLst>
                <a:ext uri="{FF2B5EF4-FFF2-40B4-BE49-F238E27FC236}">
                  <a16:creationId xmlns:a16="http://schemas.microsoft.com/office/drawing/2014/main" id="{8771BF1E-B00E-1340-97E6-F8914F7B8EA7}"/>
                </a:ext>
              </a:extLst>
            </p:cNvPr>
            <p:cNvSpPr>
              <a:spLocks noChangeArrowheads="1"/>
            </p:cNvSpPr>
            <p:nvPr userDrawn="1"/>
          </p:nvSpPr>
          <p:spPr bwMode="auto">
            <a:xfrm>
              <a:off x="6625009" y="2482850"/>
              <a:ext cx="2230439" cy="1892300"/>
            </a:xfrm>
            <a:prstGeom prst="rect">
              <a:avLst/>
            </a:prstGeom>
            <a:solidFill>
              <a:srgbClr val="EA524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a:endParaRPr lang="es-ES" altLang="es-ES" dirty="0"/>
            </a:p>
          </p:txBody>
        </p:sp>
        <p:sp>
          <p:nvSpPr>
            <p:cNvPr id="14" name="Rectángulo 1">
              <a:extLst>
                <a:ext uri="{FF2B5EF4-FFF2-40B4-BE49-F238E27FC236}">
                  <a16:creationId xmlns:a16="http://schemas.microsoft.com/office/drawing/2014/main" id="{0EEA3A0F-8AD7-6D4E-ADF2-7DE49E27B83C}"/>
                </a:ext>
              </a:extLst>
            </p:cNvPr>
            <p:cNvSpPr>
              <a:spLocks noChangeArrowheads="1"/>
            </p:cNvSpPr>
            <p:nvPr userDrawn="1"/>
          </p:nvSpPr>
          <p:spPr bwMode="auto">
            <a:xfrm>
              <a:off x="9280475" y="2482850"/>
              <a:ext cx="2230439" cy="1892300"/>
            </a:xfrm>
            <a:prstGeom prst="rect">
              <a:avLst/>
            </a:prstGeom>
            <a:solidFill>
              <a:srgbClr val="1A95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a:endParaRPr lang="es-ES" altLang="es-ES"/>
            </a:p>
          </p:txBody>
        </p:sp>
      </p:grpSp>
      <p:sp>
        <p:nvSpPr>
          <p:cNvPr id="3" name="Marcador de texto 2">
            <a:extLst>
              <a:ext uri="{FF2B5EF4-FFF2-40B4-BE49-F238E27FC236}">
                <a16:creationId xmlns:a16="http://schemas.microsoft.com/office/drawing/2014/main" id="{A597F72D-5BA4-1946-ADA4-46B1318526B0}"/>
              </a:ext>
            </a:extLst>
          </p:cNvPr>
          <p:cNvSpPr>
            <a:spLocks noGrp="1"/>
          </p:cNvSpPr>
          <p:nvPr>
            <p:ph type="body" sz="quarter" idx="13" hasCustomPrompt="1"/>
          </p:nvPr>
        </p:nvSpPr>
        <p:spPr>
          <a:xfrm>
            <a:off x="1255713" y="2794000"/>
            <a:ext cx="1717675" cy="1093788"/>
          </a:xfrm>
          <a:prstGeom prst="rect">
            <a:avLst/>
          </a:prstGeom>
        </p:spPr>
        <p:txBody>
          <a:bodyPr anchor="t"/>
          <a:lstStyle>
            <a:lvl1pPr algn="ctr">
              <a:defRPr>
                <a:solidFill>
                  <a:schemeClr val="bg1"/>
                </a:solidFill>
              </a:defRPr>
            </a:lvl1pPr>
          </a:lstStyle>
          <a:p>
            <a:pPr lvl="0"/>
            <a:r>
              <a:rPr lang="es-ES" dirty="0"/>
              <a:t>TEXTO 1</a:t>
            </a:r>
          </a:p>
        </p:txBody>
      </p:sp>
      <p:sp>
        <p:nvSpPr>
          <p:cNvPr id="22" name="Marcador de texto 2">
            <a:extLst>
              <a:ext uri="{FF2B5EF4-FFF2-40B4-BE49-F238E27FC236}">
                <a16:creationId xmlns:a16="http://schemas.microsoft.com/office/drawing/2014/main" id="{C85772C0-E612-DB4D-9CD3-74015A0841D3}"/>
              </a:ext>
            </a:extLst>
          </p:cNvPr>
          <p:cNvSpPr>
            <a:spLocks noGrp="1"/>
          </p:cNvSpPr>
          <p:nvPr>
            <p:ph type="body" sz="quarter" idx="14" hasCustomPrompt="1"/>
          </p:nvPr>
        </p:nvSpPr>
        <p:spPr>
          <a:xfrm>
            <a:off x="3909218" y="2794000"/>
            <a:ext cx="1717675" cy="1093788"/>
          </a:xfrm>
          <a:prstGeom prst="rect">
            <a:avLst/>
          </a:prstGeom>
        </p:spPr>
        <p:txBody>
          <a:bodyPr anchor="t"/>
          <a:lstStyle>
            <a:lvl1pPr algn="ctr">
              <a:defRPr>
                <a:solidFill>
                  <a:schemeClr val="bg1"/>
                </a:solidFill>
              </a:defRPr>
            </a:lvl1pPr>
          </a:lstStyle>
          <a:p>
            <a:pPr lvl="0"/>
            <a:r>
              <a:rPr lang="es-ES" dirty="0"/>
              <a:t>TEXTO 2</a:t>
            </a:r>
          </a:p>
        </p:txBody>
      </p:sp>
      <p:sp>
        <p:nvSpPr>
          <p:cNvPr id="23" name="Marcador de texto 2">
            <a:extLst>
              <a:ext uri="{FF2B5EF4-FFF2-40B4-BE49-F238E27FC236}">
                <a16:creationId xmlns:a16="http://schemas.microsoft.com/office/drawing/2014/main" id="{E2135E83-F8D3-E648-9CF0-50B46A409C61}"/>
              </a:ext>
            </a:extLst>
          </p:cNvPr>
          <p:cNvSpPr>
            <a:spLocks noGrp="1"/>
          </p:cNvSpPr>
          <p:nvPr>
            <p:ph type="body" sz="quarter" idx="15" hasCustomPrompt="1"/>
          </p:nvPr>
        </p:nvSpPr>
        <p:spPr>
          <a:xfrm>
            <a:off x="6565059" y="2794000"/>
            <a:ext cx="1717675" cy="1093788"/>
          </a:xfrm>
          <a:prstGeom prst="rect">
            <a:avLst/>
          </a:prstGeom>
        </p:spPr>
        <p:txBody>
          <a:bodyPr anchor="t"/>
          <a:lstStyle>
            <a:lvl1pPr algn="ctr">
              <a:defRPr>
                <a:solidFill>
                  <a:schemeClr val="bg1"/>
                </a:solidFill>
              </a:defRPr>
            </a:lvl1pPr>
          </a:lstStyle>
          <a:p>
            <a:pPr lvl="0"/>
            <a:r>
              <a:rPr lang="es-ES" dirty="0"/>
              <a:t>TEXTO 3</a:t>
            </a:r>
          </a:p>
        </p:txBody>
      </p:sp>
      <p:sp>
        <p:nvSpPr>
          <p:cNvPr id="24" name="Marcador de texto 2">
            <a:extLst>
              <a:ext uri="{FF2B5EF4-FFF2-40B4-BE49-F238E27FC236}">
                <a16:creationId xmlns:a16="http://schemas.microsoft.com/office/drawing/2014/main" id="{3E59B44C-BAD6-DE42-9E02-C74B6D6846B4}"/>
              </a:ext>
            </a:extLst>
          </p:cNvPr>
          <p:cNvSpPr>
            <a:spLocks noGrp="1"/>
          </p:cNvSpPr>
          <p:nvPr>
            <p:ph type="body" sz="quarter" idx="16" hasCustomPrompt="1"/>
          </p:nvPr>
        </p:nvSpPr>
        <p:spPr>
          <a:xfrm>
            <a:off x="9218612" y="2794000"/>
            <a:ext cx="1717675" cy="1093788"/>
          </a:xfrm>
          <a:prstGeom prst="rect">
            <a:avLst/>
          </a:prstGeom>
        </p:spPr>
        <p:txBody>
          <a:bodyPr anchor="t"/>
          <a:lstStyle>
            <a:lvl1pPr algn="ctr">
              <a:defRPr>
                <a:solidFill>
                  <a:schemeClr val="bg1"/>
                </a:solidFill>
              </a:defRPr>
            </a:lvl1pPr>
          </a:lstStyle>
          <a:p>
            <a:pPr lvl="0"/>
            <a:r>
              <a:rPr lang="es-ES" dirty="0"/>
              <a:t>TEXTO 4</a:t>
            </a:r>
          </a:p>
        </p:txBody>
      </p:sp>
      <p:sp>
        <p:nvSpPr>
          <p:cNvPr id="25" name="Marcador de texto 18">
            <a:extLst>
              <a:ext uri="{FF2B5EF4-FFF2-40B4-BE49-F238E27FC236}">
                <a16:creationId xmlns:a16="http://schemas.microsoft.com/office/drawing/2014/main" id="{A7D0C708-880E-BF4D-AE24-3AB2F2F41BDC}"/>
              </a:ext>
            </a:extLst>
          </p:cNvPr>
          <p:cNvSpPr>
            <a:spLocks noGrp="1"/>
          </p:cNvSpPr>
          <p:nvPr>
            <p:ph type="body" sz="quarter" idx="17" hasCustomPrompt="1"/>
          </p:nvPr>
        </p:nvSpPr>
        <p:spPr>
          <a:xfrm>
            <a:off x="996950" y="1219476"/>
            <a:ext cx="8538707" cy="602698"/>
          </a:xfrm>
          <a:prstGeom prst="rect">
            <a:avLst/>
          </a:prstGeom>
        </p:spPr>
        <p:txBody>
          <a:bodyPr/>
          <a:lstStyle>
            <a:lvl1pPr>
              <a:defRPr sz="3200" b="0" i="0">
                <a:latin typeface="Helvetica Light" panose="020B0403020202020204" pitchFamily="34" charset="0"/>
              </a:defRPr>
            </a:lvl1pPr>
          </a:lstStyle>
          <a:p>
            <a:pPr lvl="0"/>
            <a:r>
              <a:rPr lang="es-ES" dirty="0"/>
              <a:t>Un titular</a:t>
            </a:r>
          </a:p>
        </p:txBody>
      </p:sp>
    </p:spTree>
    <p:extLst>
      <p:ext uri="{BB962C8B-B14F-4D97-AF65-F5344CB8AC3E}">
        <p14:creationId xmlns:p14="http://schemas.microsoft.com/office/powerpoint/2010/main" val="6834050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ag. de dos bloques">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5" y="6597650"/>
            <a:ext cx="1392195" cy="260350"/>
          </a:xfrm>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6" name="Título 1">
            <a:extLst>
              <a:ext uri="{FF2B5EF4-FFF2-40B4-BE49-F238E27FC236}">
                <a16:creationId xmlns:a16="http://schemas.microsoft.com/office/drawing/2014/main" id="{CD0408EB-95B1-504F-A149-EC6E84126A47}"/>
              </a:ext>
            </a:extLst>
          </p:cNvPr>
          <p:cNvSpPr>
            <a:spLocks noGrp="1"/>
          </p:cNvSpPr>
          <p:nvPr>
            <p:ph type="title" hasCustomPrompt="1"/>
          </p:nvPr>
        </p:nvSpPr>
        <p:spPr>
          <a:xfrm>
            <a:off x="838200" y="1192472"/>
            <a:ext cx="10515600" cy="628090"/>
          </a:xfrm>
        </p:spPr>
        <p:txBody>
          <a:bodyPr anchor="t">
            <a:normAutofit/>
          </a:bodyPr>
          <a:lstStyle>
            <a:lvl1pPr>
              <a:defRPr sz="3200" b="0" i="0" cap="none">
                <a:solidFill>
                  <a:srgbClr val="3EACC9"/>
                </a:solidFill>
                <a:latin typeface="Helvetica Light" panose="020B0403020202020204" pitchFamily="34" charset="0"/>
              </a:defRPr>
            </a:lvl1pPr>
          </a:lstStyle>
          <a:p>
            <a:r>
              <a:rPr lang="es-ES" dirty="0"/>
              <a:t>Haga clic para modificar el </a:t>
            </a:r>
            <a:r>
              <a:rPr lang="es-ES" dirty="0" err="1"/>
              <a:t>títular</a:t>
            </a:r>
            <a:endParaRPr lang="es-ES" dirty="0"/>
          </a:p>
        </p:txBody>
      </p:sp>
      <p:sp>
        <p:nvSpPr>
          <p:cNvPr id="7" name="Marcador de texto 2">
            <a:extLst>
              <a:ext uri="{FF2B5EF4-FFF2-40B4-BE49-F238E27FC236}">
                <a16:creationId xmlns:a16="http://schemas.microsoft.com/office/drawing/2014/main" id="{8BEC25D4-D198-9F4C-BFAA-203FD57CC9D2}"/>
              </a:ext>
            </a:extLst>
          </p:cNvPr>
          <p:cNvSpPr>
            <a:spLocks noGrp="1"/>
          </p:cNvSpPr>
          <p:nvPr>
            <p:ph type="body" idx="1" hasCustomPrompt="1"/>
          </p:nvPr>
        </p:nvSpPr>
        <p:spPr>
          <a:xfrm>
            <a:off x="839788" y="2257813"/>
            <a:ext cx="5157787" cy="419484"/>
          </a:xfrm>
          <a:prstGeom prst="rect">
            <a:avLst/>
          </a:prstGeom>
          <a:solidFill>
            <a:schemeClr val="bg2">
              <a:lumMod val="50000"/>
            </a:schemeClr>
          </a:solidFill>
        </p:spPr>
        <p:txBody>
          <a:bodyPr anchor="ct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el texto</a:t>
            </a:r>
          </a:p>
        </p:txBody>
      </p:sp>
      <p:sp>
        <p:nvSpPr>
          <p:cNvPr id="10" name="Marcador de contenido 3">
            <a:extLst>
              <a:ext uri="{FF2B5EF4-FFF2-40B4-BE49-F238E27FC236}">
                <a16:creationId xmlns:a16="http://schemas.microsoft.com/office/drawing/2014/main" id="{C53B482A-65EB-C348-99B1-9C88C840DC94}"/>
              </a:ext>
            </a:extLst>
          </p:cNvPr>
          <p:cNvSpPr>
            <a:spLocks noGrp="1"/>
          </p:cNvSpPr>
          <p:nvPr>
            <p:ph sz="half" idx="2" hasCustomPrompt="1"/>
          </p:nvPr>
        </p:nvSpPr>
        <p:spPr>
          <a:xfrm>
            <a:off x="839788" y="2899719"/>
            <a:ext cx="5157787" cy="2496065"/>
          </a:xfrm>
          <a:prstGeom prst="rect">
            <a:avLst/>
          </a:prstGeom>
        </p:spPr>
        <p:txBody>
          <a:bodyPr anchor="t"/>
          <a:lstStyle>
            <a:lvl1pPr>
              <a:defRPr b="0" i="0">
                <a:latin typeface="Helvetica Light" panose="020B0403020202020204" pitchFamily="34" charset="0"/>
              </a:defRPr>
            </a:lvl1pPr>
          </a:lstStyle>
          <a:p>
            <a:pPr lvl="0"/>
            <a:r>
              <a:rPr lang="es-ES" dirty="0"/>
              <a:t>Haga clic para modificar el texto</a:t>
            </a:r>
          </a:p>
        </p:txBody>
      </p:sp>
      <p:sp>
        <p:nvSpPr>
          <p:cNvPr id="11" name="Marcador de texto 4">
            <a:extLst>
              <a:ext uri="{FF2B5EF4-FFF2-40B4-BE49-F238E27FC236}">
                <a16:creationId xmlns:a16="http://schemas.microsoft.com/office/drawing/2014/main" id="{702515C9-1D1B-174B-B119-91E2CAED402F}"/>
              </a:ext>
            </a:extLst>
          </p:cNvPr>
          <p:cNvSpPr>
            <a:spLocks noGrp="1"/>
          </p:cNvSpPr>
          <p:nvPr>
            <p:ph type="body" sz="quarter" idx="3" hasCustomPrompt="1"/>
          </p:nvPr>
        </p:nvSpPr>
        <p:spPr>
          <a:xfrm>
            <a:off x="6172200" y="2257813"/>
            <a:ext cx="5183188" cy="419484"/>
          </a:xfrm>
          <a:prstGeom prst="rect">
            <a:avLst/>
          </a:prstGeom>
          <a:solidFill>
            <a:schemeClr val="bg2">
              <a:lumMod val="50000"/>
            </a:schemeClr>
          </a:solidFill>
        </p:spPr>
        <p:txBody>
          <a:bodyPr anchor="ct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el texto</a:t>
            </a:r>
          </a:p>
        </p:txBody>
      </p:sp>
      <p:sp>
        <p:nvSpPr>
          <p:cNvPr id="13" name="Marcador de contenido 5">
            <a:extLst>
              <a:ext uri="{FF2B5EF4-FFF2-40B4-BE49-F238E27FC236}">
                <a16:creationId xmlns:a16="http://schemas.microsoft.com/office/drawing/2014/main" id="{3EAD5CDA-2A3E-FD4F-B864-65BF07B92C66}"/>
              </a:ext>
            </a:extLst>
          </p:cNvPr>
          <p:cNvSpPr>
            <a:spLocks noGrp="1"/>
          </p:cNvSpPr>
          <p:nvPr>
            <p:ph sz="quarter" idx="4" hasCustomPrompt="1"/>
          </p:nvPr>
        </p:nvSpPr>
        <p:spPr>
          <a:xfrm>
            <a:off x="6172200" y="2899719"/>
            <a:ext cx="5183188" cy="2496065"/>
          </a:xfrm>
          <a:prstGeom prst="rect">
            <a:avLst/>
          </a:prstGeom>
        </p:spPr>
        <p:txBody>
          <a:bodyPr/>
          <a:lstStyle>
            <a:lvl1pPr>
              <a:defRPr b="0" i="0">
                <a:latin typeface="Helvetica Light" panose="020B0403020202020204" pitchFamily="34" charset="0"/>
              </a:defRPr>
            </a:lvl1pPr>
          </a:lstStyle>
          <a:p>
            <a:pPr lvl="0"/>
            <a:r>
              <a:rPr lang="es-ES" dirty="0"/>
              <a:t>Haga clic para modificar el texto</a:t>
            </a:r>
          </a:p>
        </p:txBody>
      </p:sp>
    </p:spTree>
    <p:extLst>
      <p:ext uri="{BB962C8B-B14F-4D97-AF65-F5344CB8AC3E}">
        <p14:creationId xmlns:p14="http://schemas.microsoft.com/office/powerpoint/2010/main" val="8796284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ular y dos objetos/tex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F8011D-A1CB-6141-82C0-0BB1798E68F6}"/>
              </a:ext>
            </a:extLst>
          </p:cNvPr>
          <p:cNvSpPr>
            <a:spLocks noGrp="1"/>
          </p:cNvSpPr>
          <p:nvPr>
            <p:ph type="title" hasCustomPrompt="1"/>
          </p:nvPr>
        </p:nvSpPr>
        <p:spPr>
          <a:xfrm>
            <a:off x="698157" y="883700"/>
            <a:ext cx="10546492" cy="657763"/>
          </a:xfrm>
        </p:spPr>
        <p:txBody>
          <a:bodyPr>
            <a:normAutofit/>
          </a:bodyPr>
          <a:lstStyle>
            <a:lvl1pPr>
              <a:defRPr sz="2800" b="0" i="0" cap="none">
                <a:solidFill>
                  <a:schemeClr val="bg2">
                    <a:lumMod val="25000"/>
                  </a:schemeClr>
                </a:solidFill>
                <a:latin typeface="Helvetica" pitchFamily="2" charset="0"/>
                <a:cs typeface="Arial Narrow" panose="020B0604020202020204" pitchFamily="34" charset="0"/>
              </a:defRPr>
            </a:lvl1pPr>
          </a:lstStyle>
          <a:p>
            <a:r>
              <a:rPr lang="es-ES" dirty="0"/>
              <a:t>Haga clic para modificar el titular</a:t>
            </a:r>
          </a:p>
        </p:txBody>
      </p:sp>
      <p:sp>
        <p:nvSpPr>
          <p:cNvPr id="4" name="Marcador de contenido 3">
            <a:extLst>
              <a:ext uri="{FF2B5EF4-FFF2-40B4-BE49-F238E27FC236}">
                <a16:creationId xmlns:a16="http://schemas.microsoft.com/office/drawing/2014/main" id="{D61F1867-BDD9-064F-86B0-8A0EC8CC79F5}"/>
              </a:ext>
            </a:extLst>
          </p:cNvPr>
          <p:cNvSpPr>
            <a:spLocks noGrp="1"/>
          </p:cNvSpPr>
          <p:nvPr>
            <p:ph sz="half" idx="2" hasCustomPrompt="1"/>
          </p:nvPr>
        </p:nvSpPr>
        <p:spPr>
          <a:xfrm>
            <a:off x="6172200" y="1825625"/>
            <a:ext cx="5181600" cy="3866721"/>
          </a:xfrm>
          <a:prstGeom prst="rect">
            <a:avLst/>
          </a:prstGeom>
        </p:spPr>
        <p:txBody>
          <a:bodyPr/>
          <a:lstStyle>
            <a:lvl1pPr>
              <a:defRPr sz="1400" b="0" i="0">
                <a:latin typeface="Helvetica Light" panose="020B0403020202020204" pitchFamily="34" charset="0"/>
              </a:defRPr>
            </a:lvl1pPr>
            <a:lvl3pPr>
              <a:defRPr sz="1400" b="0" i="0">
                <a:latin typeface="Helvetica Light" panose="020B0403020202020204" pitchFamily="34" charset="0"/>
              </a:defRPr>
            </a:lvl3pPr>
            <a:lvl4pPr>
              <a:defRPr sz="1400" b="0" i="0">
                <a:latin typeface="Helvetica Light" panose="020B0403020202020204" pitchFamily="34" charset="0"/>
              </a:defRPr>
            </a:lvl4pPr>
          </a:lstStyle>
          <a:p>
            <a:pPr lvl="0"/>
            <a:r>
              <a:rPr lang="es-ES" dirty="0"/>
              <a:t>Haga clic para modificar el texto del patrón</a:t>
            </a:r>
          </a:p>
          <a:p>
            <a:pPr lvl="0"/>
            <a:r>
              <a:rPr lang="es-ES" dirty="0"/>
              <a:t>Segundo nivel</a:t>
            </a:r>
          </a:p>
          <a:p>
            <a:pPr lvl="2"/>
            <a:r>
              <a:rPr lang="es-ES" dirty="0"/>
              <a:t>Tercer nivel</a:t>
            </a:r>
          </a:p>
          <a:p>
            <a:pPr lvl="2"/>
            <a:r>
              <a:rPr lang="es-ES" dirty="0"/>
              <a:t>· Cuarto nivel</a:t>
            </a:r>
          </a:p>
          <a:p>
            <a:pPr lvl="3"/>
            <a:r>
              <a:rPr lang="es-ES" dirty="0"/>
              <a:t>Quinto nivel</a:t>
            </a:r>
          </a:p>
        </p:txBody>
      </p:sp>
      <p:sp>
        <p:nvSpPr>
          <p:cNvPr id="7" name="Marcador de número de diapositiva 6">
            <a:extLst>
              <a:ext uri="{FF2B5EF4-FFF2-40B4-BE49-F238E27FC236}">
                <a16:creationId xmlns:a16="http://schemas.microsoft.com/office/drawing/2014/main" id="{BD151EDC-9A84-FD47-85DB-BAE7FED1848B}"/>
              </a:ext>
            </a:extLst>
          </p:cNvPr>
          <p:cNvSpPr>
            <a:spLocks noGrp="1"/>
          </p:cNvSpPr>
          <p:nvPr>
            <p:ph type="sldNum" sz="quarter" idx="12"/>
          </p:nvPr>
        </p:nvSpPr>
        <p:spPr/>
        <p:txBody>
          <a:bodyPr/>
          <a:lstStyle/>
          <a:p>
            <a:r>
              <a:rPr lang="es-ES" dirty="0"/>
              <a:t>/ </a:t>
            </a:r>
            <a:fld id="{E77D623B-8418-F642-B01C-38FE0BA158AD}" type="slidenum">
              <a:rPr lang="es-ES" smtClean="0"/>
              <a:t>‹Nº›</a:t>
            </a:fld>
            <a:endParaRPr lang="es-ES" dirty="0"/>
          </a:p>
        </p:txBody>
      </p:sp>
      <p:sp>
        <p:nvSpPr>
          <p:cNvPr id="6" name="Marcador de texto 5">
            <a:extLst>
              <a:ext uri="{FF2B5EF4-FFF2-40B4-BE49-F238E27FC236}">
                <a16:creationId xmlns:a16="http://schemas.microsoft.com/office/drawing/2014/main" id="{6197B791-03E0-8E42-8C59-3486FA15AF56}"/>
              </a:ext>
            </a:extLst>
          </p:cNvPr>
          <p:cNvSpPr>
            <a:spLocks noGrp="1"/>
          </p:cNvSpPr>
          <p:nvPr>
            <p:ph type="body" sz="quarter" idx="13" hasCustomPrompt="1"/>
          </p:nvPr>
        </p:nvSpPr>
        <p:spPr>
          <a:xfrm>
            <a:off x="698500" y="1825626"/>
            <a:ext cx="5181601" cy="3866720"/>
          </a:xfrm>
          <a:prstGeom prst="rect">
            <a:avLst/>
          </a:prstGeom>
        </p:spPr>
        <p:txBody>
          <a:bodyPr/>
          <a:lstStyle>
            <a:lvl1pPr>
              <a:defRPr b="0" i="0">
                <a:latin typeface="Helvetica Light" panose="020B0403020202020204" pitchFamily="34" charset="0"/>
              </a:defRPr>
            </a:lvl1pPr>
            <a:lvl3pPr>
              <a:defRPr b="0" i="0">
                <a:latin typeface="Helvetica Light" panose="020B0403020202020204" pitchFamily="34" charset="0"/>
              </a:defRPr>
            </a:lvl3pPr>
            <a:lvl4pPr>
              <a:defRPr sz="1400" b="0" i="0">
                <a:latin typeface="Helvetica Light" panose="020B0403020202020204" pitchFamily="34" charset="0"/>
              </a:defRPr>
            </a:lvl4pPr>
          </a:lstStyle>
          <a:p>
            <a:pPr lvl="0"/>
            <a:r>
              <a:rPr lang="es-ES" dirty="0"/>
              <a:t>Haga clic para modificar el texto del patrón</a:t>
            </a:r>
          </a:p>
          <a:p>
            <a:pPr lvl="0"/>
            <a:r>
              <a:rPr lang="es-ES" dirty="0"/>
              <a:t>Segundo nivel</a:t>
            </a:r>
          </a:p>
          <a:p>
            <a:pPr lvl="2"/>
            <a:r>
              <a:rPr lang="es-ES" dirty="0"/>
              <a:t>Tercer nivel</a:t>
            </a:r>
          </a:p>
          <a:p>
            <a:pPr lvl="2"/>
            <a:r>
              <a:rPr lang="es-ES" dirty="0"/>
              <a:t>· Cuarto nivel</a:t>
            </a:r>
          </a:p>
          <a:p>
            <a:pPr lvl="3"/>
            <a:r>
              <a:rPr lang="es-ES" dirty="0"/>
              <a:t>Quinto nivel</a:t>
            </a:r>
          </a:p>
        </p:txBody>
      </p:sp>
    </p:spTree>
    <p:extLst>
      <p:ext uri="{BB962C8B-B14F-4D97-AF65-F5344CB8AC3E}">
        <p14:creationId xmlns:p14="http://schemas.microsoft.com/office/powerpoint/2010/main" val="479906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personalizado UPV">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33518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9326CA-A8AD-A649-BD56-95DA3E4C6665}"/>
              </a:ext>
            </a:extLst>
          </p:cNvPr>
          <p:cNvSpPr>
            <a:spLocks noGrp="1"/>
          </p:cNvSpPr>
          <p:nvPr>
            <p:ph type="title" hasCustomPrompt="1"/>
          </p:nvPr>
        </p:nvSpPr>
        <p:spPr>
          <a:xfrm>
            <a:off x="839788" y="832022"/>
            <a:ext cx="3932237" cy="939113"/>
          </a:xfrm>
          <a:solidFill>
            <a:schemeClr val="accent6"/>
          </a:solidFill>
        </p:spPr>
        <p:txBody>
          <a:bodyPr anchor="ctr">
            <a:normAutofit/>
          </a:bodyPr>
          <a:lstStyle>
            <a:lvl1pPr algn="ctr">
              <a:defRPr sz="1600" cap="none">
                <a:solidFill>
                  <a:schemeClr val="bg1"/>
                </a:solidFill>
              </a:defRPr>
            </a:lvl1pPr>
          </a:lstStyle>
          <a:p>
            <a:r>
              <a:rPr lang="es-ES" dirty="0"/>
              <a:t>Haga clic para modificar el </a:t>
            </a:r>
            <a:r>
              <a:rPr lang="es-ES" dirty="0" err="1"/>
              <a:t>títular</a:t>
            </a:r>
            <a:endParaRPr lang="es-ES" dirty="0"/>
          </a:p>
        </p:txBody>
      </p:sp>
      <p:sp>
        <p:nvSpPr>
          <p:cNvPr id="3" name="Marcador de contenido 2">
            <a:extLst>
              <a:ext uri="{FF2B5EF4-FFF2-40B4-BE49-F238E27FC236}">
                <a16:creationId xmlns:a16="http://schemas.microsoft.com/office/drawing/2014/main" id="{B447267F-259A-624E-89B4-DC5B77465CCD}"/>
              </a:ext>
            </a:extLst>
          </p:cNvPr>
          <p:cNvSpPr>
            <a:spLocks noGrp="1"/>
          </p:cNvSpPr>
          <p:nvPr>
            <p:ph idx="1" hasCustomPrompt="1"/>
          </p:nvPr>
        </p:nvSpPr>
        <p:spPr>
          <a:xfrm>
            <a:off x="6096000" y="832023"/>
            <a:ext cx="5259388" cy="5029028"/>
          </a:xfrm>
          <a:prstGeom prst="rect">
            <a:avLst/>
          </a:prstGeom>
        </p:spPr>
        <p:txBody>
          <a:bodyPr/>
          <a:lstStyle>
            <a:lvl1pPr>
              <a:defRPr sz="1400" b="0" i="0">
                <a:latin typeface="Helvetica Light" panose="020B0403020202020204" pitchFamily="34" charset="0"/>
                <a:cs typeface="Arial Narrow" panose="020B0604020202020204" pitchFamily="34" charset="0"/>
              </a:defRPr>
            </a:lvl1pPr>
            <a:lvl2pPr>
              <a:defRPr sz="1400" b="0" i="0">
                <a:latin typeface="Helvetica Light" panose="020B0403020202020204" pitchFamily="34" charset="0"/>
                <a:cs typeface="Arial Narrow" panose="020B0604020202020204" pitchFamily="34" charset="0"/>
              </a:defRPr>
            </a:lvl2pPr>
            <a:lvl3pPr>
              <a:defRPr sz="1400" b="0" i="0">
                <a:latin typeface="Helvetica Light" panose="020B0403020202020204" pitchFamily="34" charset="0"/>
                <a:cs typeface="Arial Narrow" panose="020B0604020202020204" pitchFamily="34" charset="0"/>
              </a:defRPr>
            </a:lvl3pPr>
            <a:lvl4pPr>
              <a:defRPr sz="1400" b="0" i="0">
                <a:latin typeface="Helvetica Light" panose="020B0403020202020204" pitchFamily="34" charset="0"/>
                <a:cs typeface="Arial Narrow" panose="020B0604020202020204" pitchFamily="34" charset="0"/>
              </a:defRPr>
            </a:lvl4pPr>
            <a:lvl5pPr>
              <a:defRPr sz="1400" b="0" i="0">
                <a:latin typeface="Helvetica Light" panose="020B0403020202020204" pitchFamily="34" charset="0"/>
                <a:cs typeface="Arial Narrow" panose="020B0604020202020204" pitchFamily="34" charset="0"/>
              </a:defRPr>
            </a:lvl5pPr>
            <a:lvl6pPr>
              <a:defRPr sz="2000"/>
            </a:lvl6pPr>
            <a:lvl7pPr>
              <a:defRPr sz="2000"/>
            </a:lvl7pPr>
            <a:lvl8pPr>
              <a:defRPr sz="2000"/>
            </a:lvl8pPr>
            <a:lvl9pPr>
              <a:defRPr sz="2000"/>
            </a:lvl9pPr>
          </a:lstStyle>
          <a:p>
            <a:pPr lvl="0"/>
            <a:r>
              <a:rPr lang="es-ES" dirty="0"/>
              <a:t>Haga clic para modificar el texto del patrón</a:t>
            </a:r>
          </a:p>
          <a:p>
            <a:pPr lvl="0"/>
            <a:r>
              <a:rPr lang="es-ES" dirty="0"/>
              <a:t>Segundo nivel</a:t>
            </a:r>
          </a:p>
          <a:p>
            <a:pPr lvl="2"/>
            <a:r>
              <a:rPr lang="es-ES" dirty="0"/>
              <a:t>Tercer nivel</a:t>
            </a:r>
          </a:p>
          <a:p>
            <a:pPr lvl="2"/>
            <a:r>
              <a:rPr lang="es-ES" dirty="0"/>
              <a:t>· Cuarto nivel</a:t>
            </a:r>
          </a:p>
          <a:p>
            <a:pPr lvl="3"/>
            <a:r>
              <a:rPr lang="es-ES" dirty="0"/>
              <a:t>Quinto nivel</a:t>
            </a:r>
          </a:p>
        </p:txBody>
      </p:sp>
      <p:sp>
        <p:nvSpPr>
          <p:cNvPr id="4" name="Marcador de texto 3">
            <a:extLst>
              <a:ext uri="{FF2B5EF4-FFF2-40B4-BE49-F238E27FC236}">
                <a16:creationId xmlns:a16="http://schemas.microsoft.com/office/drawing/2014/main" id="{A5BA6793-8E20-CD4C-99A1-0DC1E3422ACD}"/>
              </a:ext>
            </a:extLst>
          </p:cNvPr>
          <p:cNvSpPr>
            <a:spLocks noGrp="1"/>
          </p:cNvSpPr>
          <p:nvPr>
            <p:ph type="body" sz="half" idx="2" hasCustomPrompt="1"/>
          </p:nvPr>
        </p:nvSpPr>
        <p:spPr>
          <a:xfrm>
            <a:off x="839788" y="2057400"/>
            <a:ext cx="3932237" cy="3811588"/>
          </a:xfrm>
          <a:prstGeom prst="rect">
            <a:avLst/>
          </a:prstGeom>
        </p:spPr>
        <p:txBody>
          <a:bodyPr/>
          <a:lstStyle>
            <a:lvl1pPr marL="0" indent="0">
              <a:buNone/>
              <a:defRPr sz="1800" b="0" i="0">
                <a:solidFill>
                  <a:schemeClr val="tx1">
                    <a:lumMod val="75000"/>
                    <a:lumOff val="25000"/>
                  </a:schemeClr>
                </a:solidFill>
                <a:latin typeface="Helvetica Light" panose="020B0403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el texto</a:t>
            </a:r>
          </a:p>
        </p:txBody>
      </p:sp>
      <p:sp>
        <p:nvSpPr>
          <p:cNvPr id="7" name="Marcador de número de diapositiva 6">
            <a:extLst>
              <a:ext uri="{FF2B5EF4-FFF2-40B4-BE49-F238E27FC236}">
                <a16:creationId xmlns:a16="http://schemas.microsoft.com/office/drawing/2014/main" id="{211D7188-3E0C-0D4C-AB93-E4D4B9A12064}"/>
              </a:ext>
            </a:extLst>
          </p:cNvPr>
          <p:cNvSpPr>
            <a:spLocks noGrp="1"/>
          </p:cNvSpPr>
          <p:nvPr>
            <p:ph type="sldNum" sz="quarter" idx="12"/>
          </p:nvPr>
        </p:nvSpPr>
        <p:spPr/>
        <p:txBody>
          <a:bodyPr/>
          <a:lstStyle/>
          <a:p>
            <a:r>
              <a:rPr lang="es-ES" dirty="0"/>
              <a:t>/ </a:t>
            </a:r>
            <a:fld id="{E77D623B-8418-F642-B01C-38FE0BA158AD}" type="slidenum">
              <a:rPr lang="es-ES" smtClean="0"/>
              <a:t>‹Nº›</a:t>
            </a:fld>
            <a:endParaRPr lang="es-ES" dirty="0"/>
          </a:p>
        </p:txBody>
      </p:sp>
    </p:spTree>
    <p:extLst>
      <p:ext uri="{BB962C8B-B14F-4D97-AF65-F5344CB8AC3E}">
        <p14:creationId xmlns:p14="http://schemas.microsoft.com/office/powerpoint/2010/main" val="37616006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jemplo Pag. tres elementos">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p:txBody>
          <a:bodyPr/>
          <a:lstStyle/>
          <a:p>
            <a:r>
              <a:rPr lang="es-ES" dirty="0"/>
              <a:t>/ </a:t>
            </a:r>
            <a:fld id="{E77D623B-8418-F642-B01C-38FE0BA158AD}" type="slidenum">
              <a:rPr lang="es-ES" smtClean="0"/>
              <a:t>‹Nº›</a:t>
            </a:fld>
            <a:endParaRPr lang="es-ES" dirty="0"/>
          </a:p>
        </p:txBody>
      </p:sp>
      <p:sp>
        <p:nvSpPr>
          <p:cNvPr id="6" name="Marcador de contenido 5">
            <a:extLst>
              <a:ext uri="{FF2B5EF4-FFF2-40B4-BE49-F238E27FC236}">
                <a16:creationId xmlns:a16="http://schemas.microsoft.com/office/drawing/2014/main" id="{B033EF07-4081-254A-B108-AEEEE83AB776}"/>
              </a:ext>
            </a:extLst>
          </p:cNvPr>
          <p:cNvSpPr>
            <a:spLocks noGrp="1"/>
          </p:cNvSpPr>
          <p:nvPr>
            <p:ph sz="quarter" idx="13" hasCustomPrompt="1"/>
          </p:nvPr>
        </p:nvSpPr>
        <p:spPr>
          <a:xfrm>
            <a:off x="1696265" y="1945705"/>
            <a:ext cx="2743929" cy="2127748"/>
          </a:xfrm>
          <a:prstGeom prst="rect">
            <a:avLst/>
          </a:prstGeom>
          <a:solidFill>
            <a:schemeClr val="accent1"/>
          </a:solidFill>
        </p:spPr>
        <p:txBody>
          <a:bodyPr anchor="t"/>
          <a:lstStyle>
            <a:lvl1pPr marL="0" algn="ctr">
              <a:lnSpc>
                <a:spcPct val="100000"/>
              </a:lnSpc>
              <a:spcBef>
                <a:spcPts val="3600"/>
              </a:spcBef>
              <a:spcAft>
                <a:spcPts val="1200"/>
              </a:spcAft>
              <a:defRPr>
                <a:solidFill>
                  <a:schemeClr val="bg1"/>
                </a:solidFill>
              </a:defRPr>
            </a:lvl1pPr>
          </a:lstStyle>
          <a:p>
            <a:pPr lvl="0"/>
            <a:r>
              <a:rPr lang="es-ES" dirty="0"/>
              <a:t>IMPORTAR</a:t>
            </a:r>
          </a:p>
          <a:p>
            <a:pPr lvl="0"/>
            <a:r>
              <a:rPr lang="es-ES" dirty="0"/>
              <a:t>Opciones de objeto</a:t>
            </a:r>
          </a:p>
        </p:txBody>
      </p:sp>
      <p:sp>
        <p:nvSpPr>
          <p:cNvPr id="7" name="Marcador de contenido 5">
            <a:extLst>
              <a:ext uri="{FF2B5EF4-FFF2-40B4-BE49-F238E27FC236}">
                <a16:creationId xmlns:a16="http://schemas.microsoft.com/office/drawing/2014/main" id="{E8A147BD-89DB-8C4D-B916-A981EB9526C5}"/>
              </a:ext>
            </a:extLst>
          </p:cNvPr>
          <p:cNvSpPr>
            <a:spLocks noGrp="1"/>
          </p:cNvSpPr>
          <p:nvPr>
            <p:ph sz="quarter" idx="14" hasCustomPrompt="1"/>
          </p:nvPr>
        </p:nvSpPr>
        <p:spPr>
          <a:xfrm>
            <a:off x="4682481" y="1945705"/>
            <a:ext cx="2743929" cy="2127748"/>
          </a:xfrm>
          <a:prstGeom prst="rect">
            <a:avLst/>
          </a:prstGeom>
          <a:solidFill>
            <a:schemeClr val="accent1"/>
          </a:solidFill>
        </p:spPr>
        <p:txBody>
          <a:bodyPr anchor="t"/>
          <a:lstStyle>
            <a:lvl1pPr marL="0" algn="ctr">
              <a:lnSpc>
                <a:spcPct val="100000"/>
              </a:lnSpc>
              <a:spcBef>
                <a:spcPts val="3600"/>
              </a:spcBef>
              <a:spcAft>
                <a:spcPts val="1200"/>
              </a:spcAft>
              <a:defRPr>
                <a:solidFill>
                  <a:schemeClr val="bg1"/>
                </a:solidFill>
              </a:defRPr>
            </a:lvl1pPr>
          </a:lstStyle>
          <a:p>
            <a:pPr lvl="0"/>
            <a:r>
              <a:rPr lang="es-ES" dirty="0"/>
              <a:t>IMPORTAR</a:t>
            </a:r>
          </a:p>
          <a:p>
            <a:pPr lvl="0"/>
            <a:r>
              <a:rPr lang="es-ES" dirty="0"/>
              <a:t>Opciones de objeto</a:t>
            </a:r>
          </a:p>
        </p:txBody>
      </p:sp>
      <p:sp>
        <p:nvSpPr>
          <p:cNvPr id="8" name="Marcador de contenido 5">
            <a:extLst>
              <a:ext uri="{FF2B5EF4-FFF2-40B4-BE49-F238E27FC236}">
                <a16:creationId xmlns:a16="http://schemas.microsoft.com/office/drawing/2014/main" id="{16493A39-46F1-2D4E-AF70-4B9B7DA21648}"/>
              </a:ext>
            </a:extLst>
          </p:cNvPr>
          <p:cNvSpPr>
            <a:spLocks noGrp="1"/>
          </p:cNvSpPr>
          <p:nvPr>
            <p:ph sz="quarter" idx="15" hasCustomPrompt="1"/>
          </p:nvPr>
        </p:nvSpPr>
        <p:spPr>
          <a:xfrm>
            <a:off x="7668697" y="1945705"/>
            <a:ext cx="2743929" cy="2127748"/>
          </a:xfrm>
          <a:prstGeom prst="rect">
            <a:avLst/>
          </a:prstGeom>
          <a:solidFill>
            <a:schemeClr val="accent1"/>
          </a:solidFill>
        </p:spPr>
        <p:txBody>
          <a:bodyPr anchor="t"/>
          <a:lstStyle>
            <a:lvl1pPr marL="0" algn="ctr">
              <a:lnSpc>
                <a:spcPct val="100000"/>
              </a:lnSpc>
              <a:spcBef>
                <a:spcPts val="3600"/>
              </a:spcBef>
              <a:spcAft>
                <a:spcPts val="1200"/>
              </a:spcAft>
              <a:defRPr>
                <a:solidFill>
                  <a:schemeClr val="bg1"/>
                </a:solidFill>
              </a:defRPr>
            </a:lvl1pPr>
          </a:lstStyle>
          <a:p>
            <a:pPr lvl="0"/>
            <a:r>
              <a:rPr lang="es-ES" dirty="0"/>
              <a:t>IMPORTAR</a:t>
            </a:r>
          </a:p>
          <a:p>
            <a:pPr lvl="0"/>
            <a:r>
              <a:rPr lang="es-ES" dirty="0"/>
              <a:t>Opciones de objeto</a:t>
            </a:r>
          </a:p>
        </p:txBody>
      </p:sp>
    </p:spTree>
    <p:extLst>
      <p:ext uri="{BB962C8B-B14F-4D97-AF65-F5344CB8AC3E}">
        <p14:creationId xmlns:p14="http://schemas.microsoft.com/office/powerpoint/2010/main" val="3463012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jemplo 3 Bloques destacados">
    <p:spTree>
      <p:nvGrpSpPr>
        <p:cNvPr id="1" name=""/>
        <p:cNvGrpSpPr/>
        <p:nvPr/>
      </p:nvGrpSpPr>
      <p:grpSpPr>
        <a:xfrm>
          <a:off x="0" y="0"/>
          <a:ext cx="0" cy="0"/>
          <a:chOff x="0" y="0"/>
          <a:chExt cx="0" cy="0"/>
        </a:xfrm>
      </p:grpSpPr>
      <p:sp>
        <p:nvSpPr>
          <p:cNvPr id="31" name="Rectángulo 1">
            <a:extLst>
              <a:ext uri="{FF2B5EF4-FFF2-40B4-BE49-F238E27FC236}">
                <a16:creationId xmlns:a16="http://schemas.microsoft.com/office/drawing/2014/main" id="{33CFBE04-7D24-694B-877E-34FB6F1CBB89}"/>
              </a:ext>
            </a:extLst>
          </p:cNvPr>
          <p:cNvSpPr>
            <a:spLocks noChangeArrowheads="1"/>
          </p:cNvSpPr>
          <p:nvPr userDrawn="1"/>
        </p:nvSpPr>
        <p:spPr bwMode="auto">
          <a:xfrm>
            <a:off x="6043613" y="-23813"/>
            <a:ext cx="6170612" cy="3379788"/>
          </a:xfrm>
          <a:prstGeom prst="rect">
            <a:avLst/>
          </a:prstGeom>
          <a:solidFill>
            <a:srgbClr val="EA524E"/>
          </a:solidFill>
          <a:ln>
            <a:noFill/>
          </a:ln>
        </p:spPr>
        <p:txBody>
          <a:bodyPr/>
          <a:lstStyle/>
          <a:p>
            <a:pPr algn="r"/>
            <a:endParaRPr lang="es-ES" altLang="es-ES"/>
          </a:p>
        </p:txBody>
      </p:sp>
      <p:sp>
        <p:nvSpPr>
          <p:cNvPr id="34" name="Rectángulo 1">
            <a:extLst>
              <a:ext uri="{FF2B5EF4-FFF2-40B4-BE49-F238E27FC236}">
                <a16:creationId xmlns:a16="http://schemas.microsoft.com/office/drawing/2014/main" id="{A6480951-DBB4-074E-AC47-1ABA4DB7DAE9}"/>
              </a:ext>
            </a:extLst>
          </p:cNvPr>
          <p:cNvSpPr>
            <a:spLocks noChangeArrowheads="1"/>
          </p:cNvSpPr>
          <p:nvPr userDrawn="1"/>
        </p:nvSpPr>
        <p:spPr bwMode="auto">
          <a:xfrm>
            <a:off x="2071688" y="-14288"/>
            <a:ext cx="3971925" cy="3370263"/>
          </a:xfrm>
          <a:prstGeom prst="rect">
            <a:avLst/>
          </a:prstGeom>
          <a:solidFill>
            <a:srgbClr val="4EC7E7"/>
          </a:solidFill>
          <a:ln>
            <a:noFill/>
          </a:ln>
        </p:spPr>
        <p:txBody>
          <a:bodyPr/>
          <a:lstStyle/>
          <a:p>
            <a:pPr algn="r"/>
            <a:endParaRPr lang="es-ES" altLang="es-ES"/>
          </a:p>
        </p:txBody>
      </p:sp>
      <p:sp>
        <p:nvSpPr>
          <p:cNvPr id="37" name="Rectángulo 1">
            <a:extLst>
              <a:ext uri="{FF2B5EF4-FFF2-40B4-BE49-F238E27FC236}">
                <a16:creationId xmlns:a16="http://schemas.microsoft.com/office/drawing/2014/main" id="{269D520B-2711-5645-A7A4-5EABA87A45B4}"/>
              </a:ext>
            </a:extLst>
          </p:cNvPr>
          <p:cNvSpPr>
            <a:spLocks noChangeArrowheads="1"/>
          </p:cNvSpPr>
          <p:nvPr userDrawn="1"/>
        </p:nvSpPr>
        <p:spPr bwMode="auto">
          <a:xfrm>
            <a:off x="6043613" y="3355975"/>
            <a:ext cx="6170612" cy="3527425"/>
          </a:xfrm>
          <a:prstGeom prst="rect">
            <a:avLst/>
          </a:prstGeom>
          <a:solidFill>
            <a:srgbClr val="0F333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a:endParaRPr lang="es-ES" altLang="es-ES"/>
          </a:p>
        </p:txBody>
      </p:sp>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3" name="Marcador de texto 2">
            <a:extLst>
              <a:ext uri="{FF2B5EF4-FFF2-40B4-BE49-F238E27FC236}">
                <a16:creationId xmlns:a16="http://schemas.microsoft.com/office/drawing/2014/main" id="{A597F72D-5BA4-1946-ADA4-46B1318526B0}"/>
              </a:ext>
            </a:extLst>
          </p:cNvPr>
          <p:cNvSpPr>
            <a:spLocks noGrp="1"/>
          </p:cNvSpPr>
          <p:nvPr>
            <p:ph type="body" sz="quarter" idx="13" hasCustomPrompt="1"/>
          </p:nvPr>
        </p:nvSpPr>
        <p:spPr>
          <a:xfrm>
            <a:off x="2572481" y="342244"/>
            <a:ext cx="2850545" cy="2681612"/>
          </a:xfrm>
          <a:prstGeom prst="rect">
            <a:avLst/>
          </a:prstGeom>
        </p:spPr>
        <p:txBody>
          <a:bodyPr anchor="t"/>
          <a:lstStyle>
            <a:lvl1pPr algn="l">
              <a:defRPr sz="2000">
                <a:solidFill>
                  <a:schemeClr val="bg1"/>
                </a:solidFill>
              </a:defRPr>
            </a:lvl1pPr>
          </a:lstStyle>
          <a:p>
            <a:pPr lvl="0"/>
            <a:r>
              <a:rPr lang="es-ES" dirty="0"/>
              <a:t>TEXTO 1</a:t>
            </a:r>
          </a:p>
        </p:txBody>
      </p:sp>
      <p:sp>
        <p:nvSpPr>
          <p:cNvPr id="39" name="Marcador de texto 2">
            <a:extLst>
              <a:ext uri="{FF2B5EF4-FFF2-40B4-BE49-F238E27FC236}">
                <a16:creationId xmlns:a16="http://schemas.microsoft.com/office/drawing/2014/main" id="{FBB99E47-A680-1F4A-87E6-B2E587974DE6}"/>
              </a:ext>
            </a:extLst>
          </p:cNvPr>
          <p:cNvSpPr>
            <a:spLocks noGrp="1"/>
          </p:cNvSpPr>
          <p:nvPr>
            <p:ph type="body" sz="quarter" idx="14" hasCustomPrompt="1"/>
          </p:nvPr>
        </p:nvSpPr>
        <p:spPr>
          <a:xfrm>
            <a:off x="6518228" y="342243"/>
            <a:ext cx="5224117" cy="2681613"/>
          </a:xfrm>
          <a:prstGeom prst="rect">
            <a:avLst/>
          </a:prstGeom>
        </p:spPr>
        <p:txBody>
          <a:bodyPr anchor="t"/>
          <a:lstStyle>
            <a:lvl1pPr algn="l">
              <a:defRPr sz="2000">
                <a:solidFill>
                  <a:schemeClr val="bg1"/>
                </a:solidFill>
              </a:defRPr>
            </a:lvl1pPr>
          </a:lstStyle>
          <a:p>
            <a:pPr lvl="0"/>
            <a:r>
              <a:rPr lang="es-ES" dirty="0"/>
              <a:t>TEXTO 2</a:t>
            </a:r>
          </a:p>
        </p:txBody>
      </p:sp>
      <p:sp>
        <p:nvSpPr>
          <p:cNvPr id="40" name="Marcador de texto 2">
            <a:extLst>
              <a:ext uri="{FF2B5EF4-FFF2-40B4-BE49-F238E27FC236}">
                <a16:creationId xmlns:a16="http://schemas.microsoft.com/office/drawing/2014/main" id="{1DE681BF-ABAF-794C-9D25-079C38C4C383}"/>
              </a:ext>
            </a:extLst>
          </p:cNvPr>
          <p:cNvSpPr>
            <a:spLocks noGrp="1"/>
          </p:cNvSpPr>
          <p:nvPr>
            <p:ph type="body" sz="quarter" idx="15" hasCustomPrompt="1"/>
          </p:nvPr>
        </p:nvSpPr>
        <p:spPr>
          <a:xfrm>
            <a:off x="6518228" y="3718733"/>
            <a:ext cx="5224117" cy="2338035"/>
          </a:xfrm>
          <a:prstGeom prst="rect">
            <a:avLst/>
          </a:prstGeom>
        </p:spPr>
        <p:txBody>
          <a:bodyPr anchor="t"/>
          <a:lstStyle>
            <a:lvl1pPr algn="l">
              <a:defRPr sz="2000">
                <a:solidFill>
                  <a:schemeClr val="bg1"/>
                </a:solidFill>
              </a:defRPr>
            </a:lvl1pPr>
          </a:lstStyle>
          <a:p>
            <a:pPr lvl="0"/>
            <a:r>
              <a:rPr lang="es-ES" dirty="0"/>
              <a:t>TEXTO 3</a:t>
            </a:r>
          </a:p>
        </p:txBody>
      </p:sp>
    </p:spTree>
    <p:extLst>
      <p:ext uri="{BB962C8B-B14F-4D97-AF65-F5344CB8AC3E}">
        <p14:creationId xmlns:p14="http://schemas.microsoft.com/office/powerpoint/2010/main" val="12743857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jemplo Bloques 2">
    <p:spTree>
      <p:nvGrpSpPr>
        <p:cNvPr id="1" name=""/>
        <p:cNvGrpSpPr/>
        <p:nvPr/>
      </p:nvGrpSpPr>
      <p:grpSpPr>
        <a:xfrm>
          <a:off x="0" y="0"/>
          <a:ext cx="0" cy="0"/>
          <a:chOff x="0" y="0"/>
          <a:chExt cx="0" cy="0"/>
        </a:xfrm>
      </p:grpSpPr>
      <p:sp>
        <p:nvSpPr>
          <p:cNvPr id="31" name="Rectángulo 1">
            <a:extLst>
              <a:ext uri="{FF2B5EF4-FFF2-40B4-BE49-F238E27FC236}">
                <a16:creationId xmlns:a16="http://schemas.microsoft.com/office/drawing/2014/main" id="{33CFBE04-7D24-694B-877E-34FB6F1CBB89}"/>
              </a:ext>
            </a:extLst>
          </p:cNvPr>
          <p:cNvSpPr>
            <a:spLocks noChangeArrowheads="1"/>
          </p:cNvSpPr>
          <p:nvPr userDrawn="1"/>
        </p:nvSpPr>
        <p:spPr bwMode="auto">
          <a:xfrm>
            <a:off x="6043613" y="-23813"/>
            <a:ext cx="6170612" cy="3379788"/>
          </a:xfrm>
          <a:prstGeom prst="rect">
            <a:avLst/>
          </a:prstGeom>
          <a:solidFill>
            <a:srgbClr val="0F3232"/>
          </a:solidFill>
          <a:ln>
            <a:noFill/>
          </a:ln>
        </p:spPr>
        <p:txBody>
          <a:bodyPr/>
          <a:lstStyle/>
          <a:p>
            <a:pPr algn="r"/>
            <a:endParaRPr lang="es-ES" altLang="es-ES"/>
          </a:p>
        </p:txBody>
      </p:sp>
      <p:sp>
        <p:nvSpPr>
          <p:cNvPr id="37" name="Rectángulo 1">
            <a:extLst>
              <a:ext uri="{FF2B5EF4-FFF2-40B4-BE49-F238E27FC236}">
                <a16:creationId xmlns:a16="http://schemas.microsoft.com/office/drawing/2014/main" id="{269D520B-2711-5645-A7A4-5EABA87A45B4}"/>
              </a:ext>
            </a:extLst>
          </p:cNvPr>
          <p:cNvSpPr>
            <a:spLocks noChangeArrowheads="1"/>
          </p:cNvSpPr>
          <p:nvPr userDrawn="1"/>
        </p:nvSpPr>
        <p:spPr bwMode="auto">
          <a:xfrm>
            <a:off x="6043613" y="3355975"/>
            <a:ext cx="6170612" cy="3527425"/>
          </a:xfrm>
          <a:prstGeom prst="rect">
            <a:avLst/>
          </a:prstGeom>
          <a:solidFill>
            <a:srgbClr val="4EC7E7"/>
          </a:solidFill>
          <a:ln>
            <a:noFill/>
          </a:ln>
        </p:spPr>
        <p:txBody>
          <a:bodyPr/>
          <a:lstStyle/>
          <a:p>
            <a:pPr algn="r"/>
            <a:endParaRPr lang="es-ES" altLang="es-ES"/>
          </a:p>
        </p:txBody>
      </p:sp>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39" name="Marcador de texto 2">
            <a:extLst>
              <a:ext uri="{FF2B5EF4-FFF2-40B4-BE49-F238E27FC236}">
                <a16:creationId xmlns:a16="http://schemas.microsoft.com/office/drawing/2014/main" id="{FBB99E47-A680-1F4A-87E6-B2E587974DE6}"/>
              </a:ext>
            </a:extLst>
          </p:cNvPr>
          <p:cNvSpPr>
            <a:spLocks noGrp="1"/>
          </p:cNvSpPr>
          <p:nvPr>
            <p:ph type="body" sz="quarter" idx="14" hasCustomPrompt="1"/>
          </p:nvPr>
        </p:nvSpPr>
        <p:spPr>
          <a:xfrm>
            <a:off x="6518228" y="342243"/>
            <a:ext cx="5224117" cy="2681613"/>
          </a:xfrm>
          <a:prstGeom prst="rect">
            <a:avLst/>
          </a:prstGeom>
        </p:spPr>
        <p:txBody>
          <a:bodyPr anchor="t"/>
          <a:lstStyle>
            <a:lvl1pPr algn="l">
              <a:defRPr sz="2000">
                <a:solidFill>
                  <a:schemeClr val="bg1"/>
                </a:solidFill>
              </a:defRPr>
            </a:lvl1pPr>
          </a:lstStyle>
          <a:p>
            <a:pPr lvl="0"/>
            <a:r>
              <a:rPr lang="es-ES" dirty="0"/>
              <a:t>TEXTO 1</a:t>
            </a:r>
          </a:p>
        </p:txBody>
      </p:sp>
      <p:sp>
        <p:nvSpPr>
          <p:cNvPr id="40" name="Marcador de texto 2">
            <a:extLst>
              <a:ext uri="{FF2B5EF4-FFF2-40B4-BE49-F238E27FC236}">
                <a16:creationId xmlns:a16="http://schemas.microsoft.com/office/drawing/2014/main" id="{1DE681BF-ABAF-794C-9D25-079C38C4C383}"/>
              </a:ext>
            </a:extLst>
          </p:cNvPr>
          <p:cNvSpPr>
            <a:spLocks noGrp="1"/>
          </p:cNvSpPr>
          <p:nvPr>
            <p:ph type="body" sz="quarter" idx="15" hasCustomPrompt="1"/>
          </p:nvPr>
        </p:nvSpPr>
        <p:spPr>
          <a:xfrm>
            <a:off x="6518228" y="3718733"/>
            <a:ext cx="5224117" cy="2338035"/>
          </a:xfrm>
          <a:prstGeom prst="rect">
            <a:avLst/>
          </a:prstGeom>
        </p:spPr>
        <p:txBody>
          <a:bodyPr anchor="t"/>
          <a:lstStyle>
            <a:lvl1pPr algn="l">
              <a:defRPr sz="2000">
                <a:solidFill>
                  <a:schemeClr val="bg1"/>
                </a:solidFill>
              </a:defRPr>
            </a:lvl1pPr>
          </a:lstStyle>
          <a:p>
            <a:pPr lvl="0"/>
            <a:r>
              <a:rPr lang="es-ES" dirty="0"/>
              <a:t>TEXTO 2</a:t>
            </a:r>
          </a:p>
        </p:txBody>
      </p:sp>
    </p:spTree>
    <p:extLst>
      <p:ext uri="{BB962C8B-B14F-4D97-AF65-F5344CB8AC3E}">
        <p14:creationId xmlns:p14="http://schemas.microsoft.com/office/powerpoint/2010/main" val="1221879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ag. Gráficas 1">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5" y="6597650"/>
            <a:ext cx="1392195" cy="260350"/>
          </a:xfrm>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8" name="Rectángulo 12">
            <a:extLst>
              <a:ext uri="{FF2B5EF4-FFF2-40B4-BE49-F238E27FC236}">
                <a16:creationId xmlns:a16="http://schemas.microsoft.com/office/drawing/2014/main" id="{3524CA0E-5624-4741-9F8E-996886E364DE}"/>
              </a:ext>
            </a:extLst>
          </p:cNvPr>
          <p:cNvSpPr>
            <a:spLocks noChangeArrowheads="1"/>
          </p:cNvSpPr>
          <p:nvPr userDrawn="1"/>
        </p:nvSpPr>
        <p:spPr bwMode="auto">
          <a:xfrm>
            <a:off x="5277394" y="159656"/>
            <a:ext cx="6914606" cy="474663"/>
          </a:xfrm>
          <a:prstGeom prst="rect">
            <a:avLst/>
          </a:prstGeom>
          <a:solidFill>
            <a:srgbClr val="0F3232"/>
          </a:solidFill>
          <a:ln>
            <a:noFill/>
          </a:ln>
        </p:spPr>
        <p:txBody>
          <a:bodyPr/>
          <a:lstStyle/>
          <a:p>
            <a:pPr algn="r"/>
            <a:endParaRPr lang="es-ES" altLang="es-ES"/>
          </a:p>
        </p:txBody>
      </p:sp>
      <p:sp>
        <p:nvSpPr>
          <p:cNvPr id="6" name="Marcador de contenido 5">
            <a:extLst>
              <a:ext uri="{FF2B5EF4-FFF2-40B4-BE49-F238E27FC236}">
                <a16:creationId xmlns:a16="http://schemas.microsoft.com/office/drawing/2014/main" id="{A1359A88-DFAF-9540-90D0-AB4853F3B1D4}"/>
              </a:ext>
            </a:extLst>
          </p:cNvPr>
          <p:cNvSpPr>
            <a:spLocks noGrp="1"/>
          </p:cNvSpPr>
          <p:nvPr>
            <p:ph sz="quarter" idx="13"/>
          </p:nvPr>
        </p:nvSpPr>
        <p:spPr>
          <a:xfrm>
            <a:off x="692331" y="1058091"/>
            <a:ext cx="10882132" cy="4794069"/>
          </a:xfrm>
          <a:prstGeom prst="rect">
            <a:avLst/>
          </a:prstGeom>
        </p:spPr>
        <p:txBody>
          <a:bodyPr/>
          <a:lstStyle/>
          <a:p>
            <a:pPr lvl="0"/>
            <a:endParaRPr lang="es-ES" dirty="0"/>
          </a:p>
        </p:txBody>
      </p:sp>
      <p:sp>
        <p:nvSpPr>
          <p:cNvPr id="14" name="Marcador de texto 2">
            <a:extLst>
              <a:ext uri="{FF2B5EF4-FFF2-40B4-BE49-F238E27FC236}">
                <a16:creationId xmlns:a16="http://schemas.microsoft.com/office/drawing/2014/main" id="{B83691E7-3951-3E48-82EC-80DCD3D8D3FC}"/>
              </a:ext>
            </a:extLst>
          </p:cNvPr>
          <p:cNvSpPr>
            <a:spLocks noGrp="1"/>
          </p:cNvSpPr>
          <p:nvPr>
            <p:ph type="body" sz="quarter" idx="14" hasCustomPrompt="1"/>
          </p:nvPr>
        </p:nvSpPr>
        <p:spPr>
          <a:xfrm>
            <a:off x="5449569" y="202445"/>
            <a:ext cx="4493441" cy="409000"/>
          </a:xfrm>
          <a:prstGeom prst="rect">
            <a:avLst/>
          </a:prstGeom>
        </p:spPr>
        <p:txBody>
          <a:bodyPr anchor="t"/>
          <a:lstStyle>
            <a:lvl1pPr algn="l">
              <a:lnSpc>
                <a:spcPct val="100000"/>
              </a:lnSpc>
              <a:spcBef>
                <a:spcPts val="0"/>
              </a:spcBef>
              <a:defRPr lang="es-ES" sz="2200" b="0" kern="1200" dirty="0">
                <a:solidFill>
                  <a:schemeClr val="bg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Titular gráfica con fondo</a:t>
            </a:r>
          </a:p>
        </p:txBody>
      </p:sp>
    </p:spTree>
    <p:extLst>
      <p:ext uri="{BB962C8B-B14F-4D97-AF65-F5344CB8AC3E}">
        <p14:creationId xmlns:p14="http://schemas.microsoft.com/office/powerpoint/2010/main" val="15176359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ag. Gráficas 2">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5" y="6597650"/>
            <a:ext cx="1392195" cy="260350"/>
          </a:xfrm>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8" name="Rectángulo 12">
            <a:extLst>
              <a:ext uri="{FF2B5EF4-FFF2-40B4-BE49-F238E27FC236}">
                <a16:creationId xmlns:a16="http://schemas.microsoft.com/office/drawing/2014/main" id="{3524CA0E-5624-4741-9F8E-996886E364DE}"/>
              </a:ext>
            </a:extLst>
          </p:cNvPr>
          <p:cNvSpPr>
            <a:spLocks noChangeArrowheads="1"/>
          </p:cNvSpPr>
          <p:nvPr userDrawn="1"/>
        </p:nvSpPr>
        <p:spPr bwMode="auto">
          <a:xfrm flipV="1">
            <a:off x="5449568" y="634319"/>
            <a:ext cx="6742431" cy="45719"/>
          </a:xfrm>
          <a:prstGeom prst="rect">
            <a:avLst/>
          </a:prstGeom>
          <a:solidFill>
            <a:srgbClr val="0F3232"/>
          </a:solidFill>
          <a:ln>
            <a:noFill/>
          </a:ln>
        </p:spPr>
        <p:txBody>
          <a:bodyPr/>
          <a:lstStyle/>
          <a:p>
            <a:pPr algn="r"/>
            <a:endParaRPr lang="es-ES" altLang="es-ES"/>
          </a:p>
        </p:txBody>
      </p:sp>
      <p:sp>
        <p:nvSpPr>
          <p:cNvPr id="6" name="Marcador de contenido 5">
            <a:extLst>
              <a:ext uri="{FF2B5EF4-FFF2-40B4-BE49-F238E27FC236}">
                <a16:creationId xmlns:a16="http://schemas.microsoft.com/office/drawing/2014/main" id="{A1359A88-DFAF-9540-90D0-AB4853F3B1D4}"/>
              </a:ext>
            </a:extLst>
          </p:cNvPr>
          <p:cNvSpPr>
            <a:spLocks noGrp="1"/>
          </p:cNvSpPr>
          <p:nvPr>
            <p:ph sz="quarter" idx="13"/>
          </p:nvPr>
        </p:nvSpPr>
        <p:spPr>
          <a:xfrm>
            <a:off x="692331" y="1058091"/>
            <a:ext cx="10882132" cy="4794069"/>
          </a:xfrm>
          <a:prstGeom prst="rect">
            <a:avLst/>
          </a:prstGeom>
        </p:spPr>
        <p:txBody>
          <a:bodyPr/>
          <a:lstStyle/>
          <a:p>
            <a:pPr lvl="0"/>
            <a:endParaRPr lang="es-ES" dirty="0"/>
          </a:p>
        </p:txBody>
      </p:sp>
      <p:sp>
        <p:nvSpPr>
          <p:cNvPr id="14" name="Marcador de texto 2">
            <a:extLst>
              <a:ext uri="{FF2B5EF4-FFF2-40B4-BE49-F238E27FC236}">
                <a16:creationId xmlns:a16="http://schemas.microsoft.com/office/drawing/2014/main" id="{B83691E7-3951-3E48-82EC-80DCD3D8D3FC}"/>
              </a:ext>
            </a:extLst>
          </p:cNvPr>
          <p:cNvSpPr>
            <a:spLocks noGrp="1"/>
          </p:cNvSpPr>
          <p:nvPr>
            <p:ph type="body" sz="quarter" idx="14" hasCustomPrompt="1"/>
          </p:nvPr>
        </p:nvSpPr>
        <p:spPr>
          <a:xfrm>
            <a:off x="5449569" y="202445"/>
            <a:ext cx="4493441" cy="409000"/>
          </a:xfrm>
          <a:prstGeom prst="rect">
            <a:avLst/>
          </a:prstGeom>
        </p:spPr>
        <p:txBody>
          <a:bodyPr anchor="t"/>
          <a:lstStyle>
            <a:lvl1pPr algn="l">
              <a:lnSpc>
                <a:spcPct val="100000"/>
              </a:lnSpc>
              <a:spcBef>
                <a:spcPts val="0"/>
              </a:spcBef>
              <a:defRPr lang="es-ES" sz="2200" b="0" kern="1200" dirty="0">
                <a:solidFill>
                  <a:srgbClr val="0F3232"/>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Titular gráfica con línea</a:t>
            </a:r>
          </a:p>
        </p:txBody>
      </p:sp>
    </p:spTree>
    <p:extLst>
      <p:ext uri="{BB962C8B-B14F-4D97-AF65-F5344CB8AC3E}">
        <p14:creationId xmlns:p14="http://schemas.microsoft.com/office/powerpoint/2010/main" val="34073886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osición de imágenes 1">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AA79999F-DC12-E840-890B-A2B657503AAF}"/>
              </a:ext>
            </a:extLst>
          </p:cNvPr>
          <p:cNvSpPr/>
          <p:nvPr userDrawn="1"/>
        </p:nvSpPr>
        <p:spPr>
          <a:xfrm>
            <a:off x="8591109" y="0"/>
            <a:ext cx="3600890" cy="6858000"/>
          </a:xfrm>
          <a:prstGeom prst="rect">
            <a:avLst/>
          </a:prstGeom>
          <a:solidFill>
            <a:schemeClr val="accent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5" y="6597650"/>
            <a:ext cx="1392195" cy="260350"/>
          </a:xfrm>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3" name="Marcador de texto 2">
            <a:extLst>
              <a:ext uri="{FF2B5EF4-FFF2-40B4-BE49-F238E27FC236}">
                <a16:creationId xmlns:a16="http://schemas.microsoft.com/office/drawing/2014/main" id="{BE7E25FC-F99F-3E47-AD9B-5C384118E010}"/>
              </a:ext>
            </a:extLst>
          </p:cNvPr>
          <p:cNvSpPr>
            <a:spLocks noGrp="1"/>
          </p:cNvSpPr>
          <p:nvPr>
            <p:ph type="body" sz="quarter" idx="13" hasCustomPrompt="1"/>
          </p:nvPr>
        </p:nvSpPr>
        <p:spPr>
          <a:xfrm>
            <a:off x="1844675" y="991312"/>
            <a:ext cx="6299200" cy="504336"/>
          </a:xfrm>
          <a:prstGeom prst="rect">
            <a:avLst/>
          </a:prstGeom>
        </p:spPr>
        <p:txBody>
          <a:bodyPr/>
          <a:lstStyle>
            <a:lvl1pPr>
              <a:defRPr lang="es-ES" sz="1800" b="0" i="0" kern="1200" dirty="0">
                <a:solidFill>
                  <a:srgbClr val="0F3232"/>
                </a:solidFill>
                <a:latin typeface="Helvetica" pitchFamily="2" charset="0"/>
                <a:ea typeface="+mn-ea"/>
                <a:cs typeface="Times New Roman" panose="02020603050405020304" pitchFamily="18" charset="0"/>
              </a:defRPr>
            </a:lvl1pPr>
          </a:lstStyle>
          <a:p>
            <a:pPr lvl="0"/>
            <a:r>
              <a:rPr lang="es-ES" dirty="0"/>
              <a:t>Titular para unas imágenes</a:t>
            </a:r>
          </a:p>
        </p:txBody>
      </p:sp>
      <p:sp>
        <p:nvSpPr>
          <p:cNvPr id="10" name="Marcador de posición de imagen 9">
            <a:extLst>
              <a:ext uri="{FF2B5EF4-FFF2-40B4-BE49-F238E27FC236}">
                <a16:creationId xmlns:a16="http://schemas.microsoft.com/office/drawing/2014/main" id="{E984C6C6-76B0-BD45-9867-DA3E401468A1}"/>
              </a:ext>
            </a:extLst>
          </p:cNvPr>
          <p:cNvSpPr>
            <a:spLocks noGrp="1"/>
          </p:cNvSpPr>
          <p:nvPr>
            <p:ph type="pic" sz="quarter" idx="14"/>
          </p:nvPr>
        </p:nvSpPr>
        <p:spPr>
          <a:xfrm>
            <a:off x="8920163" y="1597024"/>
            <a:ext cx="2919412" cy="1933575"/>
          </a:xfrm>
          <a:prstGeom prst="rect">
            <a:avLst/>
          </a:prstGeom>
          <a:solidFill>
            <a:schemeClr val="bg2">
              <a:lumMod val="75000"/>
            </a:schemeClr>
          </a:solidFill>
        </p:spPr>
        <p:txBody>
          <a:bodyPr/>
          <a:lstStyle/>
          <a:p>
            <a:endParaRPr lang="es-ES"/>
          </a:p>
        </p:txBody>
      </p:sp>
      <p:sp>
        <p:nvSpPr>
          <p:cNvPr id="11" name="Marcador de posición de imagen 9">
            <a:extLst>
              <a:ext uri="{FF2B5EF4-FFF2-40B4-BE49-F238E27FC236}">
                <a16:creationId xmlns:a16="http://schemas.microsoft.com/office/drawing/2014/main" id="{3A424AD8-82B6-9E4B-9AC3-CD5A9C2551B3}"/>
              </a:ext>
            </a:extLst>
          </p:cNvPr>
          <p:cNvSpPr>
            <a:spLocks noGrp="1"/>
          </p:cNvSpPr>
          <p:nvPr>
            <p:ph type="pic" sz="quarter" idx="15"/>
          </p:nvPr>
        </p:nvSpPr>
        <p:spPr>
          <a:xfrm>
            <a:off x="8931848" y="3762375"/>
            <a:ext cx="2919412" cy="1933575"/>
          </a:xfrm>
          <a:prstGeom prst="rect">
            <a:avLst/>
          </a:prstGeom>
          <a:solidFill>
            <a:schemeClr val="bg2">
              <a:lumMod val="75000"/>
            </a:schemeClr>
          </a:solidFill>
        </p:spPr>
        <p:txBody>
          <a:bodyPr/>
          <a:lstStyle/>
          <a:p>
            <a:endParaRPr lang="es-ES"/>
          </a:p>
        </p:txBody>
      </p:sp>
      <p:sp>
        <p:nvSpPr>
          <p:cNvPr id="12" name="Marcador de posición de imagen 9">
            <a:extLst>
              <a:ext uri="{FF2B5EF4-FFF2-40B4-BE49-F238E27FC236}">
                <a16:creationId xmlns:a16="http://schemas.microsoft.com/office/drawing/2014/main" id="{BAE7D69E-291E-BB42-9F7C-5D08DB48B3B5}"/>
              </a:ext>
            </a:extLst>
          </p:cNvPr>
          <p:cNvSpPr>
            <a:spLocks noGrp="1"/>
          </p:cNvSpPr>
          <p:nvPr>
            <p:ph type="pic" sz="quarter" idx="16"/>
          </p:nvPr>
        </p:nvSpPr>
        <p:spPr>
          <a:xfrm>
            <a:off x="1844675" y="1597024"/>
            <a:ext cx="6299200" cy="4098925"/>
          </a:xfrm>
          <a:prstGeom prst="rect">
            <a:avLst/>
          </a:prstGeom>
          <a:solidFill>
            <a:schemeClr val="bg2">
              <a:lumMod val="75000"/>
            </a:schemeClr>
          </a:solidFill>
        </p:spPr>
        <p:txBody>
          <a:bodyPr/>
          <a:lstStyle/>
          <a:p>
            <a:endParaRPr lang="es-ES"/>
          </a:p>
        </p:txBody>
      </p:sp>
    </p:spTree>
    <p:extLst>
      <p:ext uri="{BB962C8B-B14F-4D97-AF65-F5344CB8AC3E}">
        <p14:creationId xmlns:p14="http://schemas.microsoft.com/office/powerpoint/2010/main" val="26723173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osición de imágenes 2">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5" y="6597650"/>
            <a:ext cx="1392195" cy="260350"/>
          </a:xfrm>
        </p:spPr>
        <p:txBody>
          <a:bodyPr/>
          <a:lstStyle/>
          <a:p>
            <a:r>
              <a:rPr lang="es-ES" dirty="0"/>
              <a:t>/ </a:t>
            </a:r>
            <a:fld id="{E77D623B-8418-F642-B01C-38FE0BA158AD}" type="slidenum">
              <a:rPr lang="es-ES" smtClean="0"/>
              <a:t>‹Nº›</a:t>
            </a:fld>
            <a:endParaRPr lang="es-ES" dirty="0"/>
          </a:p>
        </p:txBody>
      </p:sp>
      <p:sp>
        <p:nvSpPr>
          <p:cNvPr id="3" name="Marcador de texto 2">
            <a:extLst>
              <a:ext uri="{FF2B5EF4-FFF2-40B4-BE49-F238E27FC236}">
                <a16:creationId xmlns:a16="http://schemas.microsoft.com/office/drawing/2014/main" id="{BE7E25FC-F99F-3E47-AD9B-5C384118E010}"/>
              </a:ext>
            </a:extLst>
          </p:cNvPr>
          <p:cNvSpPr>
            <a:spLocks noGrp="1"/>
          </p:cNvSpPr>
          <p:nvPr>
            <p:ph type="body" sz="quarter" idx="13" hasCustomPrompt="1"/>
          </p:nvPr>
        </p:nvSpPr>
        <p:spPr>
          <a:xfrm>
            <a:off x="692209" y="1410056"/>
            <a:ext cx="3640509" cy="1933574"/>
          </a:xfrm>
          <a:prstGeom prst="rect">
            <a:avLst/>
          </a:prstGeom>
        </p:spPr>
        <p:txBody>
          <a:bodyPr/>
          <a:lstStyle>
            <a:lvl1pPr>
              <a:defRPr sz="2000" b="0" i="0">
                <a:solidFill>
                  <a:schemeClr val="accent1"/>
                </a:solidFill>
                <a:latin typeface="Helvetica" pitchFamily="2" charset="0"/>
                <a:cs typeface="Times New Roman" panose="02020603050405020304" pitchFamily="18" charset="0"/>
              </a:defRPr>
            </a:lvl1pPr>
          </a:lstStyle>
          <a:p>
            <a:pPr lvl="0"/>
            <a:r>
              <a:rPr lang="es-ES" dirty="0"/>
              <a:t>Titular para unas imágenes</a:t>
            </a:r>
          </a:p>
        </p:txBody>
      </p:sp>
      <p:sp>
        <p:nvSpPr>
          <p:cNvPr id="10" name="Marcador de posición de imagen 9">
            <a:extLst>
              <a:ext uri="{FF2B5EF4-FFF2-40B4-BE49-F238E27FC236}">
                <a16:creationId xmlns:a16="http://schemas.microsoft.com/office/drawing/2014/main" id="{E984C6C6-76B0-BD45-9867-DA3E401468A1}"/>
              </a:ext>
            </a:extLst>
          </p:cNvPr>
          <p:cNvSpPr>
            <a:spLocks noGrp="1"/>
          </p:cNvSpPr>
          <p:nvPr>
            <p:ph type="pic" sz="quarter" idx="14"/>
          </p:nvPr>
        </p:nvSpPr>
        <p:spPr>
          <a:xfrm>
            <a:off x="5221288" y="1410056"/>
            <a:ext cx="2919412" cy="1933575"/>
          </a:xfrm>
          <a:prstGeom prst="rect">
            <a:avLst/>
          </a:prstGeom>
          <a:solidFill>
            <a:schemeClr val="bg2">
              <a:lumMod val="75000"/>
            </a:schemeClr>
          </a:solidFill>
        </p:spPr>
        <p:txBody>
          <a:bodyPr/>
          <a:lstStyle/>
          <a:p>
            <a:endParaRPr lang="es-ES"/>
          </a:p>
        </p:txBody>
      </p:sp>
      <p:sp>
        <p:nvSpPr>
          <p:cNvPr id="11" name="Marcador de posición de imagen 9">
            <a:extLst>
              <a:ext uri="{FF2B5EF4-FFF2-40B4-BE49-F238E27FC236}">
                <a16:creationId xmlns:a16="http://schemas.microsoft.com/office/drawing/2014/main" id="{3A424AD8-82B6-9E4B-9AC3-CD5A9C2551B3}"/>
              </a:ext>
            </a:extLst>
          </p:cNvPr>
          <p:cNvSpPr>
            <a:spLocks noGrp="1"/>
          </p:cNvSpPr>
          <p:nvPr>
            <p:ph type="pic" sz="quarter" idx="15"/>
          </p:nvPr>
        </p:nvSpPr>
        <p:spPr>
          <a:xfrm>
            <a:off x="8496299" y="1410056"/>
            <a:ext cx="2919412" cy="1933575"/>
          </a:xfrm>
          <a:prstGeom prst="rect">
            <a:avLst/>
          </a:prstGeom>
          <a:solidFill>
            <a:schemeClr val="bg2">
              <a:lumMod val="75000"/>
            </a:schemeClr>
          </a:solidFill>
        </p:spPr>
        <p:txBody>
          <a:bodyPr/>
          <a:lstStyle/>
          <a:p>
            <a:endParaRPr lang="es-ES"/>
          </a:p>
        </p:txBody>
      </p:sp>
      <p:sp>
        <p:nvSpPr>
          <p:cNvPr id="16" name="Marcador de posición de imagen 9">
            <a:extLst>
              <a:ext uri="{FF2B5EF4-FFF2-40B4-BE49-F238E27FC236}">
                <a16:creationId xmlns:a16="http://schemas.microsoft.com/office/drawing/2014/main" id="{0F0F8236-0C6F-FC4E-B23E-F088CD005CD6}"/>
              </a:ext>
            </a:extLst>
          </p:cNvPr>
          <p:cNvSpPr>
            <a:spLocks noGrp="1"/>
          </p:cNvSpPr>
          <p:nvPr>
            <p:ph type="pic" sz="quarter" idx="16"/>
          </p:nvPr>
        </p:nvSpPr>
        <p:spPr>
          <a:xfrm>
            <a:off x="5221288" y="3691009"/>
            <a:ext cx="2919412" cy="1933575"/>
          </a:xfrm>
          <a:prstGeom prst="rect">
            <a:avLst/>
          </a:prstGeom>
          <a:solidFill>
            <a:schemeClr val="bg2">
              <a:lumMod val="75000"/>
            </a:schemeClr>
          </a:solidFill>
        </p:spPr>
        <p:txBody>
          <a:bodyPr/>
          <a:lstStyle/>
          <a:p>
            <a:endParaRPr lang="es-ES"/>
          </a:p>
        </p:txBody>
      </p:sp>
      <p:sp>
        <p:nvSpPr>
          <p:cNvPr id="17" name="Marcador de posición de imagen 9">
            <a:extLst>
              <a:ext uri="{FF2B5EF4-FFF2-40B4-BE49-F238E27FC236}">
                <a16:creationId xmlns:a16="http://schemas.microsoft.com/office/drawing/2014/main" id="{D9438B1C-E857-4E42-84E2-15D860184EB1}"/>
              </a:ext>
            </a:extLst>
          </p:cNvPr>
          <p:cNvSpPr>
            <a:spLocks noGrp="1"/>
          </p:cNvSpPr>
          <p:nvPr>
            <p:ph type="pic" sz="quarter" idx="17"/>
          </p:nvPr>
        </p:nvSpPr>
        <p:spPr>
          <a:xfrm>
            <a:off x="8496299" y="3691009"/>
            <a:ext cx="2919412" cy="1933575"/>
          </a:xfrm>
          <a:prstGeom prst="rect">
            <a:avLst/>
          </a:prstGeom>
          <a:solidFill>
            <a:schemeClr val="bg2">
              <a:lumMod val="75000"/>
            </a:schemeClr>
          </a:solidFill>
        </p:spPr>
        <p:txBody>
          <a:bodyPr/>
          <a:lstStyle/>
          <a:p>
            <a:endParaRPr lang="es-ES"/>
          </a:p>
        </p:txBody>
      </p:sp>
    </p:spTree>
    <p:extLst>
      <p:ext uri="{BB962C8B-B14F-4D97-AF65-F5344CB8AC3E}">
        <p14:creationId xmlns:p14="http://schemas.microsoft.com/office/powerpoint/2010/main" val="4724288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jemplo Datos %">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5" y="6597650"/>
            <a:ext cx="1392195" cy="260350"/>
          </a:xfrm>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8" name="Rectángulo 12">
            <a:extLst>
              <a:ext uri="{FF2B5EF4-FFF2-40B4-BE49-F238E27FC236}">
                <a16:creationId xmlns:a16="http://schemas.microsoft.com/office/drawing/2014/main" id="{3524CA0E-5624-4741-9F8E-996886E364DE}"/>
              </a:ext>
            </a:extLst>
          </p:cNvPr>
          <p:cNvSpPr>
            <a:spLocks noChangeArrowheads="1"/>
          </p:cNvSpPr>
          <p:nvPr userDrawn="1"/>
        </p:nvSpPr>
        <p:spPr bwMode="auto">
          <a:xfrm>
            <a:off x="5277394" y="751326"/>
            <a:ext cx="6914606" cy="474663"/>
          </a:xfrm>
          <a:prstGeom prst="rect">
            <a:avLst/>
          </a:prstGeom>
          <a:solidFill>
            <a:schemeClr val="tx2"/>
          </a:solidFill>
          <a:ln>
            <a:noFill/>
          </a:ln>
        </p:spPr>
        <p:txBody>
          <a:bodyPr/>
          <a:lstStyle/>
          <a:p>
            <a:pPr algn="r"/>
            <a:endParaRPr lang="es-ES" altLang="es-ES"/>
          </a:p>
        </p:txBody>
      </p:sp>
      <p:sp>
        <p:nvSpPr>
          <p:cNvPr id="14" name="Marcador de texto 2">
            <a:extLst>
              <a:ext uri="{FF2B5EF4-FFF2-40B4-BE49-F238E27FC236}">
                <a16:creationId xmlns:a16="http://schemas.microsoft.com/office/drawing/2014/main" id="{B83691E7-3951-3E48-82EC-80DCD3D8D3FC}"/>
              </a:ext>
            </a:extLst>
          </p:cNvPr>
          <p:cNvSpPr>
            <a:spLocks noGrp="1"/>
          </p:cNvSpPr>
          <p:nvPr>
            <p:ph type="body" sz="quarter" idx="14" hasCustomPrompt="1"/>
          </p:nvPr>
        </p:nvSpPr>
        <p:spPr>
          <a:xfrm>
            <a:off x="5449569" y="794115"/>
            <a:ext cx="4493441" cy="409000"/>
          </a:xfrm>
          <a:prstGeom prst="rect">
            <a:avLst/>
          </a:prstGeom>
        </p:spPr>
        <p:txBody>
          <a:bodyPr anchor="t"/>
          <a:lstStyle>
            <a:lvl1pPr algn="l">
              <a:lnSpc>
                <a:spcPct val="100000"/>
              </a:lnSpc>
              <a:spcBef>
                <a:spcPts val="0"/>
              </a:spcBef>
              <a:defRPr lang="es-ES" sz="2200" b="0" kern="1200" dirty="0">
                <a:solidFill>
                  <a:schemeClr val="bg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Titular datos destacados</a:t>
            </a:r>
          </a:p>
        </p:txBody>
      </p:sp>
      <p:sp>
        <p:nvSpPr>
          <p:cNvPr id="7" name="Forma libre 6">
            <a:extLst>
              <a:ext uri="{FF2B5EF4-FFF2-40B4-BE49-F238E27FC236}">
                <a16:creationId xmlns:a16="http://schemas.microsoft.com/office/drawing/2014/main" id="{90A2E337-861D-374B-A18E-4DA197BBE9D9}"/>
              </a:ext>
            </a:extLst>
          </p:cNvPr>
          <p:cNvSpPr/>
          <p:nvPr userDrawn="1"/>
        </p:nvSpPr>
        <p:spPr bwMode="auto">
          <a:xfrm>
            <a:off x="1233488" y="2203450"/>
            <a:ext cx="2066925" cy="2066925"/>
          </a:xfrm>
          <a:custGeom>
            <a:avLst/>
            <a:gdLst>
              <a:gd name="connsiteX0" fmla="*/ 1033670 w 2067340"/>
              <a:gd name="connsiteY0" fmla="*/ 0 h 2067340"/>
              <a:gd name="connsiteX1" fmla="*/ 2067340 w 2067340"/>
              <a:gd name="connsiteY1" fmla="*/ 1033670 h 2067340"/>
              <a:gd name="connsiteX2" fmla="*/ 1033670 w 2067340"/>
              <a:gd name="connsiteY2" fmla="*/ 2067340 h 2067340"/>
              <a:gd name="connsiteX3" fmla="*/ 0 w 2067340"/>
              <a:gd name="connsiteY3" fmla="*/ 1033670 h 2067340"/>
              <a:gd name="connsiteX4" fmla="*/ 1033670 w 2067340"/>
              <a:gd name="connsiteY4" fmla="*/ 0 h 2067340"/>
              <a:gd name="connsiteX5" fmla="*/ 1033669 w 2067340"/>
              <a:gd name="connsiteY5" fmla="*/ 138467 h 2067340"/>
              <a:gd name="connsiteX6" fmla="*/ 160156 w 2067340"/>
              <a:gd name="connsiteY6" fmla="*/ 1033670 h 2067340"/>
              <a:gd name="connsiteX7" fmla="*/ 1033669 w 2067340"/>
              <a:gd name="connsiteY7" fmla="*/ 1928873 h 2067340"/>
              <a:gd name="connsiteX8" fmla="*/ 1907182 w 2067340"/>
              <a:gd name="connsiteY8" fmla="*/ 1033670 h 2067340"/>
              <a:gd name="connsiteX9" fmla="*/ 1033669 w 2067340"/>
              <a:gd name="connsiteY9" fmla="*/ 138467 h 2067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7340" h="2067340">
                <a:moveTo>
                  <a:pt x="1033670" y="0"/>
                </a:moveTo>
                <a:cubicBezTo>
                  <a:pt x="1604550" y="0"/>
                  <a:pt x="2067340" y="462790"/>
                  <a:pt x="2067340" y="1033670"/>
                </a:cubicBezTo>
                <a:cubicBezTo>
                  <a:pt x="2067340" y="1604550"/>
                  <a:pt x="1604550" y="2067340"/>
                  <a:pt x="1033670" y="2067340"/>
                </a:cubicBezTo>
                <a:cubicBezTo>
                  <a:pt x="462790" y="2067340"/>
                  <a:pt x="0" y="1604550"/>
                  <a:pt x="0" y="1033670"/>
                </a:cubicBezTo>
                <a:cubicBezTo>
                  <a:pt x="0" y="462790"/>
                  <a:pt x="462790" y="0"/>
                  <a:pt x="1033670" y="0"/>
                </a:cubicBezTo>
                <a:close/>
                <a:moveTo>
                  <a:pt x="1033669" y="138467"/>
                </a:moveTo>
                <a:cubicBezTo>
                  <a:pt x="551241" y="138467"/>
                  <a:pt x="160156" y="539263"/>
                  <a:pt x="160156" y="1033670"/>
                </a:cubicBezTo>
                <a:cubicBezTo>
                  <a:pt x="160156" y="1528077"/>
                  <a:pt x="551241" y="1928873"/>
                  <a:pt x="1033669" y="1928873"/>
                </a:cubicBezTo>
                <a:cubicBezTo>
                  <a:pt x="1516097" y="1928873"/>
                  <a:pt x="1907182" y="1528077"/>
                  <a:pt x="1907182" y="1033670"/>
                </a:cubicBezTo>
                <a:cubicBezTo>
                  <a:pt x="1907182" y="539263"/>
                  <a:pt x="1516097" y="138467"/>
                  <a:pt x="1033669" y="138467"/>
                </a:cubicBezTo>
                <a:close/>
              </a:path>
            </a:pathLst>
          </a:custGeom>
          <a:solidFill>
            <a:schemeClr val="accent4"/>
          </a:solidFill>
          <a:ln w="9525" cap="flat" cmpd="sng" algn="ctr">
            <a:noFill/>
            <a:prstDash val="solid"/>
            <a:round/>
            <a:headEnd type="none" w="med" len="med"/>
            <a:tailEnd type="none" w="med" len="med"/>
          </a:ln>
          <a:effectLst/>
        </p:spPr>
        <p:txBody>
          <a:bodyPr/>
          <a:lstStyle/>
          <a:p>
            <a:pPr algn="r">
              <a:defRPr/>
            </a:pPr>
            <a:endParaRPr lang="es-ES" dirty="0"/>
          </a:p>
        </p:txBody>
      </p:sp>
      <p:sp>
        <p:nvSpPr>
          <p:cNvPr id="12" name="Forma libre 28">
            <a:extLst>
              <a:ext uri="{FF2B5EF4-FFF2-40B4-BE49-F238E27FC236}">
                <a16:creationId xmlns:a16="http://schemas.microsoft.com/office/drawing/2014/main" id="{54C904D3-0165-EA4C-B923-E4000774A83C}"/>
              </a:ext>
            </a:extLst>
          </p:cNvPr>
          <p:cNvSpPr>
            <a:spLocks/>
          </p:cNvSpPr>
          <p:nvPr userDrawn="1"/>
        </p:nvSpPr>
        <p:spPr bwMode="auto">
          <a:xfrm>
            <a:off x="4068763" y="2230438"/>
            <a:ext cx="2066925" cy="2065337"/>
          </a:xfrm>
          <a:custGeom>
            <a:avLst/>
            <a:gdLst>
              <a:gd name="T0" fmla="*/ 1033670 w 2067340"/>
              <a:gd name="T1" fmla="*/ 0 h 2067340"/>
              <a:gd name="T2" fmla="*/ 2067340 w 2067340"/>
              <a:gd name="T3" fmla="*/ 1031322 h 2067340"/>
              <a:gd name="T4" fmla="*/ 1033670 w 2067340"/>
              <a:gd name="T5" fmla="*/ 2062644 h 2067340"/>
              <a:gd name="T6" fmla="*/ 0 w 2067340"/>
              <a:gd name="T7" fmla="*/ 1031322 h 2067340"/>
              <a:gd name="T8" fmla="*/ 1033670 w 2067340"/>
              <a:gd name="T9" fmla="*/ 0 h 2067340"/>
              <a:gd name="T10" fmla="*/ 1033669 w 2067340"/>
              <a:gd name="T11" fmla="*/ 138152 h 2067340"/>
              <a:gd name="T12" fmla="*/ 160156 w 2067340"/>
              <a:gd name="T13" fmla="*/ 1031322 h 2067340"/>
              <a:gd name="T14" fmla="*/ 1033669 w 2067340"/>
              <a:gd name="T15" fmla="*/ 1924492 h 2067340"/>
              <a:gd name="T16" fmla="*/ 1907182 w 2067340"/>
              <a:gd name="T17" fmla="*/ 1031322 h 2067340"/>
              <a:gd name="T18" fmla="*/ 1033669 w 2067340"/>
              <a:gd name="T19" fmla="*/ 138152 h 20673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67340" h="2067340">
                <a:moveTo>
                  <a:pt x="1033670" y="0"/>
                </a:moveTo>
                <a:cubicBezTo>
                  <a:pt x="1604550" y="0"/>
                  <a:pt x="2067340" y="462790"/>
                  <a:pt x="2067340" y="1033670"/>
                </a:cubicBezTo>
                <a:cubicBezTo>
                  <a:pt x="2067340" y="1604550"/>
                  <a:pt x="1604550" y="2067340"/>
                  <a:pt x="1033670" y="2067340"/>
                </a:cubicBezTo>
                <a:cubicBezTo>
                  <a:pt x="462790" y="2067340"/>
                  <a:pt x="0" y="1604550"/>
                  <a:pt x="0" y="1033670"/>
                </a:cubicBezTo>
                <a:cubicBezTo>
                  <a:pt x="0" y="462790"/>
                  <a:pt x="462790" y="0"/>
                  <a:pt x="1033670" y="0"/>
                </a:cubicBezTo>
                <a:close/>
                <a:moveTo>
                  <a:pt x="1033669" y="138467"/>
                </a:moveTo>
                <a:cubicBezTo>
                  <a:pt x="551241" y="138467"/>
                  <a:pt x="160156" y="539263"/>
                  <a:pt x="160156" y="1033670"/>
                </a:cubicBezTo>
                <a:cubicBezTo>
                  <a:pt x="160156" y="1528077"/>
                  <a:pt x="551241" y="1928873"/>
                  <a:pt x="1033669" y="1928873"/>
                </a:cubicBezTo>
                <a:cubicBezTo>
                  <a:pt x="1516097" y="1928873"/>
                  <a:pt x="1907182" y="1528077"/>
                  <a:pt x="1907182" y="1033670"/>
                </a:cubicBezTo>
                <a:cubicBezTo>
                  <a:pt x="1907182" y="539263"/>
                  <a:pt x="1516097" y="138467"/>
                  <a:pt x="1033669" y="138467"/>
                </a:cubicBezTo>
                <a:close/>
              </a:path>
            </a:pathLst>
          </a:custGeom>
          <a:solidFill>
            <a:srgbClr val="4EC7E7"/>
          </a:solidFill>
          <a:ln>
            <a:noFill/>
          </a:ln>
        </p:spPr>
        <p:txBody>
          <a:bodyPr/>
          <a:lstStyle/>
          <a:p>
            <a:endParaRPr lang="es-ES"/>
          </a:p>
        </p:txBody>
      </p:sp>
      <p:sp>
        <p:nvSpPr>
          <p:cNvPr id="16" name="Forma libre 31">
            <a:extLst>
              <a:ext uri="{FF2B5EF4-FFF2-40B4-BE49-F238E27FC236}">
                <a16:creationId xmlns:a16="http://schemas.microsoft.com/office/drawing/2014/main" id="{13B63AAB-6CB2-BB43-8B62-7D6083246452}"/>
              </a:ext>
            </a:extLst>
          </p:cNvPr>
          <p:cNvSpPr>
            <a:spLocks/>
          </p:cNvSpPr>
          <p:nvPr userDrawn="1"/>
        </p:nvSpPr>
        <p:spPr bwMode="auto">
          <a:xfrm>
            <a:off x="6699250" y="2222500"/>
            <a:ext cx="2066925" cy="2065338"/>
          </a:xfrm>
          <a:custGeom>
            <a:avLst/>
            <a:gdLst>
              <a:gd name="T0" fmla="*/ 1033670 w 2067340"/>
              <a:gd name="T1" fmla="*/ 0 h 2067340"/>
              <a:gd name="T2" fmla="*/ 2067340 w 2067340"/>
              <a:gd name="T3" fmla="*/ 1031322 h 2067340"/>
              <a:gd name="T4" fmla="*/ 1033670 w 2067340"/>
              <a:gd name="T5" fmla="*/ 2062644 h 2067340"/>
              <a:gd name="T6" fmla="*/ 0 w 2067340"/>
              <a:gd name="T7" fmla="*/ 1031322 h 2067340"/>
              <a:gd name="T8" fmla="*/ 1033670 w 2067340"/>
              <a:gd name="T9" fmla="*/ 0 h 2067340"/>
              <a:gd name="T10" fmla="*/ 1033669 w 2067340"/>
              <a:gd name="T11" fmla="*/ 138152 h 2067340"/>
              <a:gd name="T12" fmla="*/ 160156 w 2067340"/>
              <a:gd name="T13" fmla="*/ 1031322 h 2067340"/>
              <a:gd name="T14" fmla="*/ 1033669 w 2067340"/>
              <a:gd name="T15" fmla="*/ 1924492 h 2067340"/>
              <a:gd name="T16" fmla="*/ 1907182 w 2067340"/>
              <a:gd name="T17" fmla="*/ 1031322 h 2067340"/>
              <a:gd name="T18" fmla="*/ 1033669 w 2067340"/>
              <a:gd name="T19" fmla="*/ 138152 h 20673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67340" h="2067340">
                <a:moveTo>
                  <a:pt x="1033670" y="0"/>
                </a:moveTo>
                <a:cubicBezTo>
                  <a:pt x="1604550" y="0"/>
                  <a:pt x="2067340" y="462790"/>
                  <a:pt x="2067340" y="1033670"/>
                </a:cubicBezTo>
                <a:cubicBezTo>
                  <a:pt x="2067340" y="1604550"/>
                  <a:pt x="1604550" y="2067340"/>
                  <a:pt x="1033670" y="2067340"/>
                </a:cubicBezTo>
                <a:cubicBezTo>
                  <a:pt x="462790" y="2067340"/>
                  <a:pt x="0" y="1604550"/>
                  <a:pt x="0" y="1033670"/>
                </a:cubicBezTo>
                <a:cubicBezTo>
                  <a:pt x="0" y="462790"/>
                  <a:pt x="462790" y="0"/>
                  <a:pt x="1033670" y="0"/>
                </a:cubicBezTo>
                <a:close/>
                <a:moveTo>
                  <a:pt x="1033669" y="138467"/>
                </a:moveTo>
                <a:cubicBezTo>
                  <a:pt x="551241" y="138467"/>
                  <a:pt x="160156" y="539263"/>
                  <a:pt x="160156" y="1033670"/>
                </a:cubicBezTo>
                <a:cubicBezTo>
                  <a:pt x="160156" y="1528077"/>
                  <a:pt x="551241" y="1928873"/>
                  <a:pt x="1033669" y="1928873"/>
                </a:cubicBezTo>
                <a:cubicBezTo>
                  <a:pt x="1516097" y="1928873"/>
                  <a:pt x="1907182" y="1528077"/>
                  <a:pt x="1907182" y="1033670"/>
                </a:cubicBezTo>
                <a:cubicBezTo>
                  <a:pt x="1907182" y="539263"/>
                  <a:pt x="1516097" y="138467"/>
                  <a:pt x="1033669" y="138467"/>
                </a:cubicBezTo>
                <a:close/>
              </a:path>
            </a:pathLst>
          </a:custGeom>
          <a:solidFill>
            <a:srgbClr val="4EC7E7"/>
          </a:solidFill>
          <a:ln>
            <a:noFill/>
          </a:ln>
        </p:spPr>
        <p:txBody>
          <a:bodyPr/>
          <a:lstStyle/>
          <a:p>
            <a:endParaRPr lang="es-ES"/>
          </a:p>
        </p:txBody>
      </p:sp>
      <p:sp>
        <p:nvSpPr>
          <p:cNvPr id="21" name="Forma libre 36">
            <a:extLst>
              <a:ext uri="{FF2B5EF4-FFF2-40B4-BE49-F238E27FC236}">
                <a16:creationId xmlns:a16="http://schemas.microsoft.com/office/drawing/2014/main" id="{ABBC59F9-D437-6540-9FC5-EABA895B1CAC}"/>
              </a:ext>
            </a:extLst>
          </p:cNvPr>
          <p:cNvSpPr>
            <a:spLocks/>
          </p:cNvSpPr>
          <p:nvPr userDrawn="1"/>
        </p:nvSpPr>
        <p:spPr bwMode="auto">
          <a:xfrm>
            <a:off x="9455150" y="2222500"/>
            <a:ext cx="2066925" cy="2065338"/>
          </a:xfrm>
          <a:custGeom>
            <a:avLst/>
            <a:gdLst>
              <a:gd name="T0" fmla="*/ 1033670 w 2067340"/>
              <a:gd name="T1" fmla="*/ 0 h 2067340"/>
              <a:gd name="T2" fmla="*/ 2067340 w 2067340"/>
              <a:gd name="T3" fmla="*/ 1031322 h 2067340"/>
              <a:gd name="T4" fmla="*/ 1033670 w 2067340"/>
              <a:gd name="T5" fmla="*/ 2062644 h 2067340"/>
              <a:gd name="T6" fmla="*/ 0 w 2067340"/>
              <a:gd name="T7" fmla="*/ 1031322 h 2067340"/>
              <a:gd name="T8" fmla="*/ 1033670 w 2067340"/>
              <a:gd name="T9" fmla="*/ 0 h 2067340"/>
              <a:gd name="T10" fmla="*/ 1033669 w 2067340"/>
              <a:gd name="T11" fmla="*/ 138152 h 2067340"/>
              <a:gd name="T12" fmla="*/ 160156 w 2067340"/>
              <a:gd name="T13" fmla="*/ 1031322 h 2067340"/>
              <a:gd name="T14" fmla="*/ 1033669 w 2067340"/>
              <a:gd name="T15" fmla="*/ 1924492 h 2067340"/>
              <a:gd name="T16" fmla="*/ 1907182 w 2067340"/>
              <a:gd name="T17" fmla="*/ 1031322 h 2067340"/>
              <a:gd name="T18" fmla="*/ 1033669 w 2067340"/>
              <a:gd name="T19" fmla="*/ 138152 h 20673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67340" h="2067340">
                <a:moveTo>
                  <a:pt x="1033670" y="0"/>
                </a:moveTo>
                <a:cubicBezTo>
                  <a:pt x="1604550" y="0"/>
                  <a:pt x="2067340" y="462790"/>
                  <a:pt x="2067340" y="1033670"/>
                </a:cubicBezTo>
                <a:cubicBezTo>
                  <a:pt x="2067340" y="1604550"/>
                  <a:pt x="1604550" y="2067340"/>
                  <a:pt x="1033670" y="2067340"/>
                </a:cubicBezTo>
                <a:cubicBezTo>
                  <a:pt x="462790" y="2067340"/>
                  <a:pt x="0" y="1604550"/>
                  <a:pt x="0" y="1033670"/>
                </a:cubicBezTo>
                <a:cubicBezTo>
                  <a:pt x="0" y="462790"/>
                  <a:pt x="462790" y="0"/>
                  <a:pt x="1033670" y="0"/>
                </a:cubicBezTo>
                <a:close/>
                <a:moveTo>
                  <a:pt x="1033669" y="138467"/>
                </a:moveTo>
                <a:cubicBezTo>
                  <a:pt x="551241" y="138467"/>
                  <a:pt x="160156" y="539263"/>
                  <a:pt x="160156" y="1033670"/>
                </a:cubicBezTo>
                <a:cubicBezTo>
                  <a:pt x="160156" y="1528077"/>
                  <a:pt x="551241" y="1928873"/>
                  <a:pt x="1033669" y="1928873"/>
                </a:cubicBezTo>
                <a:cubicBezTo>
                  <a:pt x="1516097" y="1928873"/>
                  <a:pt x="1907182" y="1528077"/>
                  <a:pt x="1907182" y="1033670"/>
                </a:cubicBezTo>
                <a:cubicBezTo>
                  <a:pt x="1907182" y="539263"/>
                  <a:pt x="1516097" y="138467"/>
                  <a:pt x="1033669" y="138467"/>
                </a:cubicBezTo>
                <a:close/>
              </a:path>
            </a:pathLst>
          </a:custGeom>
          <a:solidFill>
            <a:srgbClr val="4EC7E7"/>
          </a:solidFill>
          <a:ln>
            <a:noFill/>
          </a:ln>
        </p:spPr>
        <p:txBody>
          <a:bodyPr/>
          <a:lstStyle/>
          <a:p>
            <a:endParaRPr lang="es-ES"/>
          </a:p>
        </p:txBody>
      </p:sp>
      <p:sp>
        <p:nvSpPr>
          <p:cNvPr id="3" name="Marcador de texto 2">
            <a:extLst>
              <a:ext uri="{FF2B5EF4-FFF2-40B4-BE49-F238E27FC236}">
                <a16:creationId xmlns:a16="http://schemas.microsoft.com/office/drawing/2014/main" id="{E517E990-02FD-D242-8B71-645EB27C2693}"/>
              </a:ext>
            </a:extLst>
          </p:cNvPr>
          <p:cNvSpPr>
            <a:spLocks noGrp="1"/>
          </p:cNvSpPr>
          <p:nvPr>
            <p:ph type="body" sz="quarter" idx="15" hasCustomPrompt="1"/>
          </p:nvPr>
        </p:nvSpPr>
        <p:spPr>
          <a:xfrm>
            <a:off x="1501682" y="2979130"/>
            <a:ext cx="1473200" cy="460375"/>
          </a:xfrm>
          <a:prstGeom prst="rect">
            <a:avLst/>
          </a:prstGeom>
        </p:spPr>
        <p:txBody>
          <a:bodyPr/>
          <a:lstStyle>
            <a:lvl1pPr algn="ctr">
              <a:defRPr sz="3200" b="0" i="0" spc="-150">
                <a:solidFill>
                  <a:schemeClr val="accent5"/>
                </a:solidFill>
                <a:latin typeface="Times New Roman" panose="02020603050405020304" pitchFamily="18" charset="0"/>
                <a:cs typeface="Times New Roman" panose="02020603050405020304" pitchFamily="18" charset="0"/>
              </a:defRPr>
            </a:lvl1pPr>
          </a:lstStyle>
          <a:p>
            <a:pPr lvl="0"/>
            <a:r>
              <a:rPr lang="es-ES" dirty="0"/>
              <a:t>DATO</a:t>
            </a:r>
          </a:p>
        </p:txBody>
      </p:sp>
      <p:sp>
        <p:nvSpPr>
          <p:cNvPr id="23" name="Marcador de texto 2">
            <a:extLst>
              <a:ext uri="{FF2B5EF4-FFF2-40B4-BE49-F238E27FC236}">
                <a16:creationId xmlns:a16="http://schemas.microsoft.com/office/drawing/2014/main" id="{A65A05E2-CC7D-2244-A052-D46A92F3EE69}"/>
              </a:ext>
            </a:extLst>
          </p:cNvPr>
          <p:cNvSpPr>
            <a:spLocks noGrp="1"/>
          </p:cNvSpPr>
          <p:nvPr>
            <p:ph type="body" sz="quarter" idx="16" hasCustomPrompt="1"/>
          </p:nvPr>
        </p:nvSpPr>
        <p:spPr>
          <a:xfrm>
            <a:off x="4365625" y="2938824"/>
            <a:ext cx="1473200" cy="596176"/>
          </a:xfrm>
          <a:prstGeom prst="rect">
            <a:avLst/>
          </a:prstGeom>
        </p:spPr>
        <p:txBody>
          <a:bodyPr/>
          <a:lstStyle>
            <a:lvl1pPr algn="ctr">
              <a:defRPr sz="4800" b="1" i="0" spc="-150">
                <a:solidFill>
                  <a:srgbClr val="4EC7E7"/>
                </a:solidFill>
                <a:latin typeface="Times New Roman" panose="02020603050405020304" pitchFamily="18" charset="0"/>
                <a:cs typeface="Times New Roman" panose="02020603050405020304" pitchFamily="18" charset="0"/>
              </a:defRPr>
            </a:lvl1pPr>
          </a:lstStyle>
          <a:p>
            <a:pPr lvl="0"/>
            <a:r>
              <a:rPr lang="es-ES" dirty="0"/>
              <a:t>00%</a:t>
            </a:r>
          </a:p>
        </p:txBody>
      </p:sp>
      <p:sp>
        <p:nvSpPr>
          <p:cNvPr id="24" name="Marcador de texto 2">
            <a:extLst>
              <a:ext uri="{FF2B5EF4-FFF2-40B4-BE49-F238E27FC236}">
                <a16:creationId xmlns:a16="http://schemas.microsoft.com/office/drawing/2014/main" id="{6C2AD73C-311F-4B42-989D-FB0CC97F0CD4}"/>
              </a:ext>
            </a:extLst>
          </p:cNvPr>
          <p:cNvSpPr>
            <a:spLocks noGrp="1"/>
          </p:cNvSpPr>
          <p:nvPr>
            <p:ph type="body" sz="quarter" idx="17" hasCustomPrompt="1"/>
          </p:nvPr>
        </p:nvSpPr>
        <p:spPr>
          <a:xfrm>
            <a:off x="6992938" y="2965018"/>
            <a:ext cx="1473200" cy="596176"/>
          </a:xfrm>
          <a:prstGeom prst="rect">
            <a:avLst/>
          </a:prstGeom>
        </p:spPr>
        <p:txBody>
          <a:bodyPr/>
          <a:lstStyle>
            <a:lvl1pPr algn="ctr">
              <a:defRPr sz="4800" b="1" i="0" spc="-150">
                <a:solidFill>
                  <a:srgbClr val="4EC7E7"/>
                </a:solidFill>
                <a:latin typeface="Times New Roman" panose="02020603050405020304" pitchFamily="18" charset="0"/>
                <a:cs typeface="Times New Roman" panose="02020603050405020304" pitchFamily="18" charset="0"/>
              </a:defRPr>
            </a:lvl1pPr>
          </a:lstStyle>
          <a:p>
            <a:pPr lvl="0"/>
            <a:r>
              <a:rPr lang="es-ES" dirty="0"/>
              <a:t>00%</a:t>
            </a:r>
          </a:p>
        </p:txBody>
      </p:sp>
      <p:sp>
        <p:nvSpPr>
          <p:cNvPr id="25" name="Marcador de texto 2">
            <a:extLst>
              <a:ext uri="{FF2B5EF4-FFF2-40B4-BE49-F238E27FC236}">
                <a16:creationId xmlns:a16="http://schemas.microsoft.com/office/drawing/2014/main" id="{1C59773F-80F7-134A-82B7-50E2CAD26414}"/>
              </a:ext>
            </a:extLst>
          </p:cNvPr>
          <p:cNvSpPr>
            <a:spLocks noGrp="1"/>
          </p:cNvSpPr>
          <p:nvPr>
            <p:ph type="body" sz="quarter" idx="18" hasCustomPrompt="1"/>
          </p:nvPr>
        </p:nvSpPr>
        <p:spPr>
          <a:xfrm>
            <a:off x="9755188" y="2938824"/>
            <a:ext cx="1473200" cy="596176"/>
          </a:xfrm>
          <a:prstGeom prst="rect">
            <a:avLst/>
          </a:prstGeom>
        </p:spPr>
        <p:txBody>
          <a:bodyPr/>
          <a:lstStyle>
            <a:lvl1pPr algn="ctr">
              <a:defRPr sz="4800" b="1" i="0" spc="-150">
                <a:solidFill>
                  <a:srgbClr val="4EC7E7"/>
                </a:solidFill>
                <a:latin typeface="Times New Roman" panose="02020603050405020304" pitchFamily="18" charset="0"/>
                <a:cs typeface="Times New Roman" panose="02020603050405020304" pitchFamily="18" charset="0"/>
              </a:defRPr>
            </a:lvl1pPr>
          </a:lstStyle>
          <a:p>
            <a:pPr lvl="0"/>
            <a:r>
              <a:rPr lang="es-ES" dirty="0"/>
              <a:t>00%</a:t>
            </a:r>
          </a:p>
        </p:txBody>
      </p:sp>
      <p:sp>
        <p:nvSpPr>
          <p:cNvPr id="26" name="Marcador de texto 2">
            <a:extLst>
              <a:ext uri="{FF2B5EF4-FFF2-40B4-BE49-F238E27FC236}">
                <a16:creationId xmlns:a16="http://schemas.microsoft.com/office/drawing/2014/main" id="{BB710777-482D-A24D-893F-6D706C671860}"/>
              </a:ext>
            </a:extLst>
          </p:cNvPr>
          <p:cNvSpPr>
            <a:spLocks noGrp="1"/>
          </p:cNvSpPr>
          <p:nvPr>
            <p:ph type="body" sz="quarter" idx="19" hasCustomPrompt="1"/>
          </p:nvPr>
        </p:nvSpPr>
        <p:spPr>
          <a:xfrm>
            <a:off x="4416220" y="4522300"/>
            <a:ext cx="1372009" cy="656901"/>
          </a:xfrm>
          <a:prstGeom prst="rect">
            <a:avLst/>
          </a:prstGeom>
        </p:spPr>
        <p:txBody>
          <a:bodyPr anchor="t"/>
          <a:lstStyle>
            <a:lvl1pPr algn="ctr">
              <a:lnSpc>
                <a:spcPct val="100000"/>
              </a:lnSpc>
              <a:spcBef>
                <a:spcPts val="0"/>
              </a:spcBef>
              <a:defRPr lang="es-ES" sz="1600" b="0" kern="1200" dirty="0">
                <a:solidFill>
                  <a:schemeClr val="accent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Leyenda</a:t>
            </a:r>
          </a:p>
        </p:txBody>
      </p:sp>
      <p:sp>
        <p:nvSpPr>
          <p:cNvPr id="27" name="Marcador de texto 2">
            <a:extLst>
              <a:ext uri="{FF2B5EF4-FFF2-40B4-BE49-F238E27FC236}">
                <a16:creationId xmlns:a16="http://schemas.microsoft.com/office/drawing/2014/main" id="{CBE4B6EF-F0CD-A341-B7D8-071E1519313F}"/>
              </a:ext>
            </a:extLst>
          </p:cNvPr>
          <p:cNvSpPr>
            <a:spLocks noGrp="1"/>
          </p:cNvSpPr>
          <p:nvPr>
            <p:ph type="body" sz="quarter" idx="20" hasCustomPrompt="1"/>
          </p:nvPr>
        </p:nvSpPr>
        <p:spPr>
          <a:xfrm>
            <a:off x="6992938" y="4522299"/>
            <a:ext cx="1372009" cy="656901"/>
          </a:xfrm>
          <a:prstGeom prst="rect">
            <a:avLst/>
          </a:prstGeom>
        </p:spPr>
        <p:txBody>
          <a:bodyPr anchor="t"/>
          <a:lstStyle>
            <a:lvl1pPr algn="ctr">
              <a:lnSpc>
                <a:spcPct val="100000"/>
              </a:lnSpc>
              <a:spcBef>
                <a:spcPts val="0"/>
              </a:spcBef>
              <a:defRPr lang="es-ES" sz="1600" b="0" kern="1200" dirty="0">
                <a:solidFill>
                  <a:schemeClr val="accent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Leyenda</a:t>
            </a:r>
          </a:p>
        </p:txBody>
      </p:sp>
      <p:sp>
        <p:nvSpPr>
          <p:cNvPr id="28" name="Marcador de texto 2">
            <a:extLst>
              <a:ext uri="{FF2B5EF4-FFF2-40B4-BE49-F238E27FC236}">
                <a16:creationId xmlns:a16="http://schemas.microsoft.com/office/drawing/2014/main" id="{46730CA4-A285-7740-922B-E6F1B5073D8A}"/>
              </a:ext>
            </a:extLst>
          </p:cNvPr>
          <p:cNvSpPr>
            <a:spLocks noGrp="1"/>
          </p:cNvSpPr>
          <p:nvPr>
            <p:ph type="body" sz="quarter" idx="21" hasCustomPrompt="1"/>
          </p:nvPr>
        </p:nvSpPr>
        <p:spPr>
          <a:xfrm>
            <a:off x="9802607" y="4522298"/>
            <a:ext cx="1372009" cy="656901"/>
          </a:xfrm>
          <a:prstGeom prst="rect">
            <a:avLst/>
          </a:prstGeom>
        </p:spPr>
        <p:txBody>
          <a:bodyPr anchor="t"/>
          <a:lstStyle>
            <a:lvl1pPr algn="ctr">
              <a:lnSpc>
                <a:spcPct val="100000"/>
              </a:lnSpc>
              <a:spcBef>
                <a:spcPts val="0"/>
              </a:spcBef>
              <a:defRPr lang="es-ES" sz="1600" b="0" kern="1200" dirty="0">
                <a:solidFill>
                  <a:schemeClr val="accent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Leyenda</a:t>
            </a:r>
          </a:p>
        </p:txBody>
      </p:sp>
    </p:spTree>
    <p:extLst>
      <p:ext uri="{BB962C8B-B14F-4D97-AF65-F5344CB8AC3E}">
        <p14:creationId xmlns:p14="http://schemas.microsoft.com/office/powerpoint/2010/main" val="4892766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jemplo Datos RS">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5" y="6597650"/>
            <a:ext cx="1392195" cy="260350"/>
          </a:xfrm>
        </p:spPr>
        <p:txBody>
          <a:bodyPr/>
          <a:lstStyle>
            <a:lvl1pPr>
              <a:defRPr>
                <a:solidFill>
                  <a:schemeClr val="bg1">
                    <a:lumMod val="85000"/>
                  </a:schemeClr>
                </a:solidFill>
              </a:defRPr>
            </a:lvl1pPr>
          </a:lstStyle>
          <a:p>
            <a:r>
              <a:rPr lang="es-ES" dirty="0"/>
              <a:t>/ </a:t>
            </a:r>
            <a:fld id="{E77D623B-8418-F642-B01C-38FE0BA158AD}" type="slidenum">
              <a:rPr lang="es-ES" smtClean="0"/>
              <a:pPr/>
              <a:t>‹Nº›</a:t>
            </a:fld>
            <a:endParaRPr lang="es-ES" dirty="0"/>
          </a:p>
        </p:txBody>
      </p:sp>
      <p:sp>
        <p:nvSpPr>
          <p:cNvPr id="8" name="Rectángulo 12">
            <a:extLst>
              <a:ext uri="{FF2B5EF4-FFF2-40B4-BE49-F238E27FC236}">
                <a16:creationId xmlns:a16="http://schemas.microsoft.com/office/drawing/2014/main" id="{3524CA0E-5624-4741-9F8E-996886E364DE}"/>
              </a:ext>
            </a:extLst>
          </p:cNvPr>
          <p:cNvSpPr>
            <a:spLocks noChangeArrowheads="1"/>
          </p:cNvSpPr>
          <p:nvPr userDrawn="1"/>
        </p:nvSpPr>
        <p:spPr bwMode="auto">
          <a:xfrm>
            <a:off x="5277394" y="751326"/>
            <a:ext cx="6914606" cy="474663"/>
          </a:xfrm>
          <a:prstGeom prst="rect">
            <a:avLst/>
          </a:prstGeom>
          <a:solidFill>
            <a:schemeClr val="tx2"/>
          </a:solidFill>
          <a:ln>
            <a:noFill/>
          </a:ln>
        </p:spPr>
        <p:txBody>
          <a:bodyPr/>
          <a:lstStyle/>
          <a:p>
            <a:pPr algn="r"/>
            <a:endParaRPr lang="es-ES" altLang="es-ES"/>
          </a:p>
        </p:txBody>
      </p:sp>
      <p:sp>
        <p:nvSpPr>
          <p:cNvPr id="14" name="Marcador de texto 2">
            <a:extLst>
              <a:ext uri="{FF2B5EF4-FFF2-40B4-BE49-F238E27FC236}">
                <a16:creationId xmlns:a16="http://schemas.microsoft.com/office/drawing/2014/main" id="{B83691E7-3951-3E48-82EC-80DCD3D8D3FC}"/>
              </a:ext>
            </a:extLst>
          </p:cNvPr>
          <p:cNvSpPr>
            <a:spLocks noGrp="1"/>
          </p:cNvSpPr>
          <p:nvPr>
            <p:ph type="body" sz="quarter" idx="14" hasCustomPrompt="1"/>
          </p:nvPr>
        </p:nvSpPr>
        <p:spPr>
          <a:xfrm>
            <a:off x="5449569" y="794115"/>
            <a:ext cx="4493441" cy="409000"/>
          </a:xfrm>
          <a:prstGeom prst="rect">
            <a:avLst/>
          </a:prstGeom>
        </p:spPr>
        <p:txBody>
          <a:bodyPr anchor="t"/>
          <a:lstStyle>
            <a:lvl1pPr algn="l">
              <a:lnSpc>
                <a:spcPct val="100000"/>
              </a:lnSpc>
              <a:spcBef>
                <a:spcPts val="0"/>
              </a:spcBef>
              <a:defRPr lang="es-ES" sz="2200" b="0" kern="1200" dirty="0">
                <a:solidFill>
                  <a:schemeClr val="bg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Titular datos RS</a:t>
            </a:r>
          </a:p>
        </p:txBody>
      </p:sp>
      <p:sp>
        <p:nvSpPr>
          <p:cNvPr id="3" name="Marcador de texto 2">
            <a:extLst>
              <a:ext uri="{FF2B5EF4-FFF2-40B4-BE49-F238E27FC236}">
                <a16:creationId xmlns:a16="http://schemas.microsoft.com/office/drawing/2014/main" id="{E517E990-02FD-D242-8B71-645EB27C2693}"/>
              </a:ext>
            </a:extLst>
          </p:cNvPr>
          <p:cNvSpPr>
            <a:spLocks noGrp="1"/>
          </p:cNvSpPr>
          <p:nvPr>
            <p:ph type="body" sz="quarter" idx="15" hasCustomPrompt="1"/>
          </p:nvPr>
        </p:nvSpPr>
        <p:spPr>
          <a:xfrm>
            <a:off x="708303" y="1647936"/>
            <a:ext cx="3971273" cy="511118"/>
          </a:xfrm>
          <a:prstGeom prst="rect">
            <a:avLst/>
          </a:prstGeom>
        </p:spPr>
        <p:txBody>
          <a:bodyPr/>
          <a:lstStyle>
            <a:lvl1pPr algn="l">
              <a:defRPr sz="2400" b="0" i="0" spc="-150">
                <a:solidFill>
                  <a:srgbClr val="3EACC9"/>
                </a:solidFill>
                <a:latin typeface="Times New Roman" panose="02020603050405020304" pitchFamily="18" charset="0"/>
                <a:cs typeface="Times New Roman" panose="02020603050405020304" pitchFamily="18" charset="0"/>
              </a:defRPr>
            </a:lvl1pPr>
          </a:lstStyle>
          <a:p>
            <a:pPr lvl="0"/>
            <a:r>
              <a:rPr lang="es-ES" dirty="0"/>
              <a:t>Titulo2</a:t>
            </a:r>
          </a:p>
        </p:txBody>
      </p:sp>
      <p:sp>
        <p:nvSpPr>
          <p:cNvPr id="26" name="Marcador de texto 2">
            <a:extLst>
              <a:ext uri="{FF2B5EF4-FFF2-40B4-BE49-F238E27FC236}">
                <a16:creationId xmlns:a16="http://schemas.microsoft.com/office/drawing/2014/main" id="{BB710777-482D-A24D-893F-6D706C671860}"/>
              </a:ext>
            </a:extLst>
          </p:cNvPr>
          <p:cNvSpPr>
            <a:spLocks noGrp="1"/>
          </p:cNvSpPr>
          <p:nvPr>
            <p:ph type="body" sz="quarter" idx="19" hasCustomPrompt="1"/>
          </p:nvPr>
        </p:nvSpPr>
        <p:spPr>
          <a:xfrm>
            <a:off x="3846226" y="2967857"/>
            <a:ext cx="1372009" cy="656901"/>
          </a:xfrm>
          <a:prstGeom prst="rect">
            <a:avLst/>
          </a:prstGeom>
        </p:spPr>
        <p:txBody>
          <a:bodyPr anchor="t"/>
          <a:lstStyle>
            <a:lvl1pPr algn="l">
              <a:lnSpc>
                <a:spcPct val="100000"/>
              </a:lnSpc>
              <a:spcBef>
                <a:spcPts val="0"/>
              </a:spcBef>
              <a:defRPr lang="es-ES" sz="1600" b="0" kern="1200" dirty="0">
                <a:solidFill>
                  <a:schemeClr val="accent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Leyenda</a:t>
            </a:r>
          </a:p>
        </p:txBody>
      </p:sp>
      <p:pic>
        <p:nvPicPr>
          <p:cNvPr id="18" name="Imagen 1">
            <a:extLst>
              <a:ext uri="{FF2B5EF4-FFF2-40B4-BE49-F238E27FC236}">
                <a16:creationId xmlns:a16="http://schemas.microsoft.com/office/drawing/2014/main" id="{77A691E1-7027-A549-B2F8-880DFF01AF55}"/>
              </a:ext>
            </a:extLst>
          </p:cNvPr>
          <p:cNvPicPr>
            <a:picLocks noChangeAspect="1" noChangeArrowheads="1"/>
          </p:cNvPicPr>
          <p:nvPr userDrawn="1"/>
        </p:nvPicPr>
        <p:blipFill>
          <a:blip r:embed="rId2">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2868932" y="2864427"/>
            <a:ext cx="736717" cy="7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n 2">
            <a:extLst>
              <a:ext uri="{FF2B5EF4-FFF2-40B4-BE49-F238E27FC236}">
                <a16:creationId xmlns:a16="http://schemas.microsoft.com/office/drawing/2014/main" id="{9F536517-4D8F-874B-8C5C-E3C482F66AB8}"/>
              </a:ext>
            </a:extLst>
          </p:cNvPr>
          <p:cNvPicPr>
            <a:picLocks noChangeAspect="1" noChangeArrowheads="1"/>
          </p:cNvPicPr>
          <p:nvPr userDrawn="1"/>
        </p:nvPicPr>
        <p:blipFill>
          <a:blip r:embed="rId3">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2868932" y="4142312"/>
            <a:ext cx="736717" cy="7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Imagen 3">
            <a:extLst>
              <a:ext uri="{FF2B5EF4-FFF2-40B4-BE49-F238E27FC236}">
                <a16:creationId xmlns:a16="http://schemas.microsoft.com/office/drawing/2014/main" id="{1157AB85-E56E-0D4C-BAC9-1C740AB068C7}"/>
              </a:ext>
            </a:extLst>
          </p:cNvPr>
          <p:cNvPicPr>
            <a:picLocks noChangeAspect="1" noChangeArrowheads="1"/>
          </p:cNvPicPr>
          <p:nvPr userDrawn="1"/>
        </p:nvPicPr>
        <p:blipFill>
          <a:blip r:embed="rId4">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6817009" y="4142313"/>
            <a:ext cx="736717" cy="7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Imagen 5">
            <a:extLst>
              <a:ext uri="{FF2B5EF4-FFF2-40B4-BE49-F238E27FC236}">
                <a16:creationId xmlns:a16="http://schemas.microsoft.com/office/drawing/2014/main" id="{0EA56C24-1D38-124D-8963-797F78CC4C43}"/>
              </a:ext>
            </a:extLst>
          </p:cNvPr>
          <p:cNvPicPr>
            <a:picLocks noChangeAspect="1" noChangeArrowheads="1"/>
          </p:cNvPicPr>
          <p:nvPr userDrawn="1"/>
        </p:nvPicPr>
        <p:blipFill>
          <a:blip r:embed="rId5">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6830822" y="2864427"/>
            <a:ext cx="736717" cy="7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Marcador de texto 2">
            <a:extLst>
              <a:ext uri="{FF2B5EF4-FFF2-40B4-BE49-F238E27FC236}">
                <a16:creationId xmlns:a16="http://schemas.microsoft.com/office/drawing/2014/main" id="{8D92A81C-8457-7346-9BE6-40677087E2FE}"/>
              </a:ext>
            </a:extLst>
          </p:cNvPr>
          <p:cNvSpPr>
            <a:spLocks noGrp="1"/>
          </p:cNvSpPr>
          <p:nvPr userDrawn="1">
            <p:ph type="body" sz="quarter" idx="20" hasCustomPrompt="1"/>
          </p:nvPr>
        </p:nvSpPr>
        <p:spPr>
          <a:xfrm>
            <a:off x="3846226" y="4272263"/>
            <a:ext cx="1372009" cy="656901"/>
          </a:xfrm>
          <a:prstGeom prst="rect">
            <a:avLst/>
          </a:prstGeom>
        </p:spPr>
        <p:txBody>
          <a:bodyPr anchor="t"/>
          <a:lstStyle>
            <a:lvl1pPr algn="l">
              <a:lnSpc>
                <a:spcPct val="100000"/>
              </a:lnSpc>
              <a:spcBef>
                <a:spcPts val="0"/>
              </a:spcBef>
              <a:defRPr lang="es-ES" sz="1600" b="0" kern="1200" dirty="0">
                <a:solidFill>
                  <a:schemeClr val="accent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Leyenda</a:t>
            </a:r>
          </a:p>
        </p:txBody>
      </p:sp>
      <p:sp>
        <p:nvSpPr>
          <p:cNvPr id="36" name="Marcador de texto 2">
            <a:extLst>
              <a:ext uri="{FF2B5EF4-FFF2-40B4-BE49-F238E27FC236}">
                <a16:creationId xmlns:a16="http://schemas.microsoft.com/office/drawing/2014/main" id="{7D63DC8F-8293-9145-ACBD-7EFAB36FA493}"/>
              </a:ext>
            </a:extLst>
          </p:cNvPr>
          <p:cNvSpPr>
            <a:spLocks noGrp="1"/>
          </p:cNvSpPr>
          <p:nvPr userDrawn="1">
            <p:ph type="body" sz="quarter" idx="21" hasCustomPrompt="1"/>
          </p:nvPr>
        </p:nvSpPr>
        <p:spPr>
          <a:xfrm>
            <a:off x="8048692" y="2967857"/>
            <a:ext cx="1372009" cy="656901"/>
          </a:xfrm>
          <a:prstGeom prst="rect">
            <a:avLst/>
          </a:prstGeom>
        </p:spPr>
        <p:txBody>
          <a:bodyPr anchor="t"/>
          <a:lstStyle>
            <a:lvl1pPr algn="l">
              <a:lnSpc>
                <a:spcPct val="100000"/>
              </a:lnSpc>
              <a:spcBef>
                <a:spcPts val="0"/>
              </a:spcBef>
              <a:defRPr lang="es-ES" sz="1600" b="0" kern="1200" dirty="0">
                <a:solidFill>
                  <a:schemeClr val="accent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Leyenda</a:t>
            </a:r>
          </a:p>
        </p:txBody>
      </p:sp>
      <p:sp>
        <p:nvSpPr>
          <p:cNvPr id="37" name="Marcador de texto 2">
            <a:extLst>
              <a:ext uri="{FF2B5EF4-FFF2-40B4-BE49-F238E27FC236}">
                <a16:creationId xmlns:a16="http://schemas.microsoft.com/office/drawing/2014/main" id="{D2BDD6D5-2A61-6A47-B8AD-E002F0A46EFD}"/>
              </a:ext>
            </a:extLst>
          </p:cNvPr>
          <p:cNvSpPr>
            <a:spLocks noGrp="1"/>
          </p:cNvSpPr>
          <p:nvPr userDrawn="1">
            <p:ph type="body" sz="quarter" idx="22" hasCustomPrompt="1"/>
          </p:nvPr>
        </p:nvSpPr>
        <p:spPr>
          <a:xfrm>
            <a:off x="8048692" y="4262867"/>
            <a:ext cx="1372009" cy="656901"/>
          </a:xfrm>
          <a:prstGeom prst="rect">
            <a:avLst/>
          </a:prstGeom>
        </p:spPr>
        <p:txBody>
          <a:bodyPr anchor="t"/>
          <a:lstStyle>
            <a:lvl1pPr algn="l">
              <a:lnSpc>
                <a:spcPct val="100000"/>
              </a:lnSpc>
              <a:spcBef>
                <a:spcPts val="0"/>
              </a:spcBef>
              <a:defRPr lang="es-ES" sz="1600" b="0" kern="1200" dirty="0">
                <a:solidFill>
                  <a:schemeClr val="accent1"/>
                </a:solidFill>
                <a:latin typeface="Helvetica Light" panose="020B0403020202020204" pitchFamily="34" charset="0"/>
                <a:ea typeface="Geneva" panose="020B0503030404040204" pitchFamily="34" charset="0"/>
                <a:cs typeface="Geneva" panose="020B0503030404040204" pitchFamily="34" charset="0"/>
              </a:defRPr>
            </a:lvl1pPr>
          </a:lstStyle>
          <a:p>
            <a:pPr lvl="0"/>
            <a:r>
              <a:rPr lang="es-ES" dirty="0"/>
              <a:t>Leyenda</a:t>
            </a:r>
          </a:p>
        </p:txBody>
      </p:sp>
    </p:spTree>
    <p:extLst>
      <p:ext uri="{BB962C8B-B14F-4D97-AF65-F5344CB8AC3E}">
        <p14:creationId xmlns:p14="http://schemas.microsoft.com/office/powerpoint/2010/main" val="2465655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9E794B-5384-4748-B549-BB5EDCAB3997}"/>
              </a:ext>
            </a:extLst>
          </p:cNvPr>
          <p:cNvSpPr>
            <a:spLocks noGrp="1"/>
          </p:cNvSpPr>
          <p:nvPr>
            <p:ph type="title" hasCustomPrompt="1"/>
          </p:nvPr>
        </p:nvSpPr>
        <p:spPr>
          <a:xfrm>
            <a:off x="699052" y="2203863"/>
            <a:ext cx="10515600" cy="1325563"/>
          </a:xfrm>
          <a:prstGeom prst="rect">
            <a:avLst/>
          </a:prstGeom>
        </p:spPr>
        <p:txBody>
          <a:bodyPr/>
          <a:lstStyle>
            <a:lvl1pPr>
              <a:defRPr lang="es-ES" altLang="es-ES" sz="4000" b="0" i="0" kern="1200" cap="all" dirty="0">
                <a:solidFill>
                  <a:schemeClr val="tx1">
                    <a:lumMod val="85000"/>
                    <a:lumOff val="15000"/>
                  </a:schemeClr>
                </a:solidFill>
                <a:latin typeface="Helvetica" pitchFamily="2" charset="0"/>
                <a:ea typeface="+mn-ea"/>
                <a:cs typeface="+mn-cs"/>
              </a:defRPr>
            </a:lvl1pPr>
          </a:lstStyle>
          <a:p>
            <a:r>
              <a:rPr lang="es-ES" dirty="0"/>
              <a:t>Haga clic para INSERTAR </a:t>
            </a:r>
            <a:br>
              <a:rPr lang="es-ES" dirty="0"/>
            </a:br>
            <a:r>
              <a:rPr lang="es-ES" dirty="0"/>
              <a:t>EL título DE LA PRESENTACIÓN</a:t>
            </a:r>
          </a:p>
        </p:txBody>
      </p:sp>
    </p:spTree>
    <p:extLst>
      <p:ext uri="{BB962C8B-B14F-4D97-AF65-F5344CB8AC3E}">
        <p14:creationId xmlns:p14="http://schemas.microsoft.com/office/powerpoint/2010/main" val="19887134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ita, imagen, video">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AA79999F-DC12-E840-890B-A2B657503AAF}"/>
              </a:ext>
            </a:extLst>
          </p:cNvPr>
          <p:cNvSpPr/>
          <p:nvPr userDrawn="1"/>
        </p:nvSpPr>
        <p:spPr>
          <a:xfrm>
            <a:off x="0" y="850604"/>
            <a:ext cx="12192000" cy="5032744"/>
          </a:xfrm>
          <a:prstGeom prst="rect">
            <a:avLst/>
          </a:prstGeom>
          <a:solidFill>
            <a:schemeClr val="accent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
        <p:nvSpPr>
          <p:cNvPr id="4" name="Marcador de número de diapositiva 3">
            <a:extLst>
              <a:ext uri="{FF2B5EF4-FFF2-40B4-BE49-F238E27FC236}">
                <a16:creationId xmlns:a16="http://schemas.microsoft.com/office/drawing/2014/main" id="{9489BD07-5A82-A44F-BEA8-F5C1CD59AE56}"/>
              </a:ext>
            </a:extLst>
          </p:cNvPr>
          <p:cNvSpPr>
            <a:spLocks noGrp="1"/>
          </p:cNvSpPr>
          <p:nvPr>
            <p:ph type="sldNum" sz="quarter" idx="12"/>
          </p:nvPr>
        </p:nvSpPr>
        <p:spPr>
          <a:xfrm>
            <a:off x="10799804" y="6461125"/>
            <a:ext cx="1392195" cy="260350"/>
          </a:xfrm>
        </p:spPr>
        <p:txBody>
          <a:bodyPr/>
          <a:lstStyle/>
          <a:p>
            <a:r>
              <a:rPr lang="es-ES" dirty="0"/>
              <a:t>/ </a:t>
            </a:r>
            <a:fld id="{E77D623B-8418-F642-B01C-38FE0BA158AD}" type="slidenum">
              <a:rPr lang="es-ES" smtClean="0"/>
              <a:t>‹Nº›</a:t>
            </a:fld>
            <a:endParaRPr lang="es-ES" dirty="0"/>
          </a:p>
        </p:txBody>
      </p:sp>
      <p:sp>
        <p:nvSpPr>
          <p:cNvPr id="6" name="Marcador de contenido 5">
            <a:extLst>
              <a:ext uri="{FF2B5EF4-FFF2-40B4-BE49-F238E27FC236}">
                <a16:creationId xmlns:a16="http://schemas.microsoft.com/office/drawing/2014/main" id="{B033EF07-4081-254A-B108-AEEEE83AB776}"/>
              </a:ext>
            </a:extLst>
          </p:cNvPr>
          <p:cNvSpPr>
            <a:spLocks noGrp="1"/>
          </p:cNvSpPr>
          <p:nvPr>
            <p:ph sz="quarter" idx="13"/>
          </p:nvPr>
        </p:nvSpPr>
        <p:spPr>
          <a:xfrm>
            <a:off x="280587" y="1389321"/>
            <a:ext cx="11630826" cy="3997842"/>
          </a:xfrm>
          <a:prstGeom prst="rect">
            <a:avLst/>
          </a:prstGeom>
          <a:noFill/>
        </p:spPr>
        <p:txBody>
          <a:bodyPr anchor="t"/>
          <a:lstStyle>
            <a:lvl1pPr marL="0" algn="ctr">
              <a:lnSpc>
                <a:spcPct val="100000"/>
              </a:lnSpc>
              <a:spcBef>
                <a:spcPts val="3600"/>
              </a:spcBef>
              <a:spcAft>
                <a:spcPts val="1200"/>
              </a:spcAft>
              <a:defRPr sz="4000" b="0" i="0">
                <a:solidFill>
                  <a:schemeClr val="bg1"/>
                </a:solidFill>
                <a:latin typeface="Times New Roman" panose="02020603050405020304" pitchFamily="18" charset="0"/>
                <a:cs typeface="Times New Roman" panose="02020603050405020304" pitchFamily="18" charset="0"/>
              </a:defRPr>
            </a:lvl1pPr>
          </a:lstStyle>
          <a:p>
            <a:pPr lvl="0"/>
            <a:endParaRPr lang="es-ES" dirty="0"/>
          </a:p>
          <a:p>
            <a:pPr lvl="0"/>
            <a:r>
              <a:rPr lang="es-ES" dirty="0"/>
              <a:t>Insertar una cita, imagen o vídeo</a:t>
            </a:r>
          </a:p>
        </p:txBody>
      </p:sp>
    </p:spTree>
    <p:extLst>
      <p:ext uri="{BB962C8B-B14F-4D97-AF65-F5344CB8AC3E}">
        <p14:creationId xmlns:p14="http://schemas.microsoft.com/office/powerpoint/2010/main" val="5935167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ndo color media pag.">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AA79999F-DC12-E840-890B-A2B657503AAF}"/>
              </a:ext>
            </a:extLst>
          </p:cNvPr>
          <p:cNvSpPr/>
          <p:nvPr userDrawn="1"/>
        </p:nvSpPr>
        <p:spPr>
          <a:xfrm>
            <a:off x="4628708" y="0"/>
            <a:ext cx="7563292" cy="6858000"/>
          </a:xfrm>
          <a:prstGeom prst="rect">
            <a:avLst/>
          </a:prstGeom>
          <a:solidFill>
            <a:srgbClr val="4EC7E7"/>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
        <p:nvSpPr>
          <p:cNvPr id="3" name="Marcador de texto 2">
            <a:extLst>
              <a:ext uri="{FF2B5EF4-FFF2-40B4-BE49-F238E27FC236}">
                <a16:creationId xmlns:a16="http://schemas.microsoft.com/office/drawing/2014/main" id="{BE7E25FC-F99F-3E47-AD9B-5C384118E010}"/>
              </a:ext>
            </a:extLst>
          </p:cNvPr>
          <p:cNvSpPr>
            <a:spLocks noGrp="1"/>
          </p:cNvSpPr>
          <p:nvPr>
            <p:ph type="body" sz="quarter" idx="13" hasCustomPrompt="1"/>
          </p:nvPr>
        </p:nvSpPr>
        <p:spPr>
          <a:xfrm>
            <a:off x="673395" y="1581149"/>
            <a:ext cx="2927498" cy="2409603"/>
          </a:xfrm>
          <a:prstGeom prst="rect">
            <a:avLst/>
          </a:prstGeom>
        </p:spPr>
        <p:txBody>
          <a:bodyPr/>
          <a:lstStyle>
            <a:lvl1pPr>
              <a:defRPr sz="1800">
                <a:solidFill>
                  <a:schemeClr val="bg2">
                    <a:lumMod val="50000"/>
                  </a:schemeClr>
                </a:solidFill>
                <a:latin typeface="Times New Roman" panose="02020603050405020304" pitchFamily="18" charset="0"/>
                <a:cs typeface="Times New Roman" panose="02020603050405020304" pitchFamily="18" charset="0"/>
              </a:defRPr>
            </a:lvl1pPr>
          </a:lstStyle>
          <a:p>
            <a:pPr lvl="0"/>
            <a:r>
              <a:rPr lang="es-ES" dirty="0"/>
              <a:t>Un fondo para resaltar algo</a:t>
            </a:r>
          </a:p>
        </p:txBody>
      </p:sp>
    </p:spTree>
    <p:extLst>
      <p:ext uri="{BB962C8B-B14F-4D97-AF65-F5344CB8AC3E}">
        <p14:creationId xmlns:p14="http://schemas.microsoft.com/office/powerpoint/2010/main" val="25933866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ag. en blanco">
    <p:spTree>
      <p:nvGrpSpPr>
        <p:cNvPr id="1" name=""/>
        <p:cNvGrpSpPr/>
        <p:nvPr/>
      </p:nvGrpSpPr>
      <p:grpSpPr>
        <a:xfrm>
          <a:off x="0" y="0"/>
          <a:ext cx="0" cy="0"/>
          <a:chOff x="0" y="0"/>
          <a:chExt cx="0" cy="0"/>
        </a:xfrm>
      </p:grpSpPr>
      <p:sp>
        <p:nvSpPr>
          <p:cNvPr id="4" name="Rectángulo 1">
            <a:extLst>
              <a:ext uri="{FF2B5EF4-FFF2-40B4-BE49-F238E27FC236}">
                <a16:creationId xmlns:a16="http://schemas.microsoft.com/office/drawing/2014/main" id="{7724CBDB-CB7E-8644-8C64-0201BC6EF6DF}"/>
              </a:ext>
            </a:extLst>
          </p:cNvPr>
          <p:cNvSpPr>
            <a:spLocks noChangeArrowheads="1"/>
          </p:cNvSpPr>
          <p:nvPr userDrawn="1"/>
        </p:nvSpPr>
        <p:spPr bwMode="auto">
          <a:xfrm>
            <a:off x="12987338" y="4570413"/>
            <a:ext cx="1079500" cy="1079500"/>
          </a:xfrm>
          <a:prstGeom prst="rect">
            <a:avLst/>
          </a:prstGeom>
          <a:solidFill>
            <a:srgbClr val="D147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a:endParaRPr lang="es-ES" altLang="es-ES"/>
          </a:p>
        </p:txBody>
      </p:sp>
      <p:sp>
        <p:nvSpPr>
          <p:cNvPr id="6" name="Rectángulo 1">
            <a:extLst>
              <a:ext uri="{FF2B5EF4-FFF2-40B4-BE49-F238E27FC236}">
                <a16:creationId xmlns:a16="http://schemas.microsoft.com/office/drawing/2014/main" id="{777C747D-CC73-5A4B-BF35-8EF22FDA75FB}"/>
              </a:ext>
            </a:extLst>
          </p:cNvPr>
          <p:cNvSpPr>
            <a:spLocks noChangeArrowheads="1"/>
          </p:cNvSpPr>
          <p:nvPr userDrawn="1"/>
        </p:nvSpPr>
        <p:spPr bwMode="auto">
          <a:xfrm>
            <a:off x="12987338" y="2378075"/>
            <a:ext cx="1079500" cy="1079500"/>
          </a:xfrm>
          <a:prstGeom prst="rect">
            <a:avLst/>
          </a:prstGeom>
          <a:solidFill>
            <a:srgbClr val="37B6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a:endParaRPr lang="es-ES" altLang="es-ES"/>
          </a:p>
        </p:txBody>
      </p:sp>
      <p:sp>
        <p:nvSpPr>
          <p:cNvPr id="7" name="Rectángulo 1">
            <a:extLst>
              <a:ext uri="{FF2B5EF4-FFF2-40B4-BE49-F238E27FC236}">
                <a16:creationId xmlns:a16="http://schemas.microsoft.com/office/drawing/2014/main" id="{7AAFF01C-1A57-DA4A-9B98-1AE3BBFA29F0}"/>
              </a:ext>
            </a:extLst>
          </p:cNvPr>
          <p:cNvSpPr>
            <a:spLocks noChangeArrowheads="1"/>
          </p:cNvSpPr>
          <p:nvPr userDrawn="1"/>
        </p:nvSpPr>
        <p:spPr bwMode="auto">
          <a:xfrm>
            <a:off x="12987338" y="3470275"/>
            <a:ext cx="1079500" cy="1079500"/>
          </a:xfrm>
          <a:prstGeom prst="rect">
            <a:avLst/>
          </a:prstGeom>
          <a:solidFill>
            <a:schemeClr val="tx2">
              <a:lumMod val="75000"/>
            </a:schemeClr>
          </a:solidFill>
          <a:ln>
            <a:noFill/>
          </a:ln>
        </p:spPr>
        <p:txBody>
          <a:bodyPr/>
          <a:lstStyle/>
          <a:p>
            <a:pPr algn="r">
              <a:defRPr/>
            </a:pPr>
            <a:endParaRPr lang="es-ES" altLang="es-ES"/>
          </a:p>
        </p:txBody>
      </p:sp>
      <p:sp>
        <p:nvSpPr>
          <p:cNvPr id="8" name="Rectángulo 1">
            <a:extLst>
              <a:ext uri="{FF2B5EF4-FFF2-40B4-BE49-F238E27FC236}">
                <a16:creationId xmlns:a16="http://schemas.microsoft.com/office/drawing/2014/main" id="{7101C053-2CC9-3B4D-AA29-D9C23B7CC667}"/>
              </a:ext>
            </a:extLst>
          </p:cNvPr>
          <p:cNvSpPr>
            <a:spLocks noChangeArrowheads="1"/>
          </p:cNvSpPr>
          <p:nvPr userDrawn="1"/>
        </p:nvSpPr>
        <p:spPr bwMode="auto">
          <a:xfrm>
            <a:off x="12987338" y="5659438"/>
            <a:ext cx="1079500" cy="1079500"/>
          </a:xfrm>
          <a:prstGeom prst="rect">
            <a:avLst/>
          </a:prstGeom>
          <a:solidFill>
            <a:srgbClr val="0F333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a:endParaRPr lang="es-ES" altLang="es-ES"/>
          </a:p>
        </p:txBody>
      </p:sp>
    </p:spTree>
    <p:extLst>
      <p:ext uri="{BB962C8B-B14F-4D97-AF65-F5344CB8AC3E}">
        <p14:creationId xmlns:p14="http://schemas.microsoft.com/office/powerpoint/2010/main" val="25292328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ag. Ejemplo MENÚ">
    <p:spTree>
      <p:nvGrpSpPr>
        <p:cNvPr id="1" name=""/>
        <p:cNvGrpSpPr/>
        <p:nvPr/>
      </p:nvGrpSpPr>
      <p:grpSpPr>
        <a:xfrm>
          <a:off x="0" y="0"/>
          <a:ext cx="0" cy="0"/>
          <a:chOff x="0" y="0"/>
          <a:chExt cx="0" cy="0"/>
        </a:xfrm>
      </p:grpSpPr>
      <p:sp>
        <p:nvSpPr>
          <p:cNvPr id="9" name="Rectángulo 12">
            <a:extLst>
              <a:ext uri="{FF2B5EF4-FFF2-40B4-BE49-F238E27FC236}">
                <a16:creationId xmlns:a16="http://schemas.microsoft.com/office/drawing/2014/main" id="{534E7E6F-DA15-014F-8721-07BFCB80BDA0}"/>
              </a:ext>
            </a:extLst>
          </p:cNvPr>
          <p:cNvSpPr>
            <a:spLocks noChangeArrowheads="1"/>
          </p:cNvSpPr>
          <p:nvPr userDrawn="1"/>
        </p:nvSpPr>
        <p:spPr bwMode="auto">
          <a:xfrm>
            <a:off x="-37118" y="1271478"/>
            <a:ext cx="1497073" cy="316997"/>
          </a:xfrm>
          <a:prstGeom prst="rect">
            <a:avLst/>
          </a:prstGeom>
          <a:solidFill>
            <a:srgbClr val="52737D"/>
          </a:solidFill>
          <a:ln>
            <a:noFill/>
          </a:ln>
        </p:spPr>
        <p:txBody>
          <a:bodyPr/>
          <a:lstStyle/>
          <a:p>
            <a:pPr algn="ctr"/>
            <a:r>
              <a:rPr lang="es-ES" altLang="es-ES" sz="1600" b="0" dirty="0">
                <a:solidFill>
                  <a:schemeClr val="bg1"/>
                </a:solidFill>
                <a:latin typeface="Helvetica Light" panose="020B0403020202020204"/>
              </a:rPr>
              <a:t>Menu1</a:t>
            </a:r>
          </a:p>
        </p:txBody>
      </p:sp>
      <p:sp>
        <p:nvSpPr>
          <p:cNvPr id="10" name="Rectángulo 12">
            <a:extLst>
              <a:ext uri="{FF2B5EF4-FFF2-40B4-BE49-F238E27FC236}">
                <a16:creationId xmlns:a16="http://schemas.microsoft.com/office/drawing/2014/main" id="{A7AD72FF-3277-234B-9078-6285195B98AB}"/>
              </a:ext>
            </a:extLst>
          </p:cNvPr>
          <p:cNvSpPr>
            <a:spLocks noChangeArrowheads="1"/>
          </p:cNvSpPr>
          <p:nvPr userDrawn="1"/>
        </p:nvSpPr>
        <p:spPr bwMode="auto">
          <a:xfrm>
            <a:off x="-23707" y="1728659"/>
            <a:ext cx="1497073" cy="316997"/>
          </a:xfrm>
          <a:prstGeom prst="rect">
            <a:avLst/>
          </a:prstGeom>
          <a:solidFill>
            <a:srgbClr val="4EC7E7"/>
          </a:solidFill>
          <a:ln>
            <a:noFill/>
          </a:ln>
        </p:spPr>
        <p:txBody>
          <a:bodyPr/>
          <a:lstStyle/>
          <a:p>
            <a:pPr algn="ctr"/>
            <a:r>
              <a:rPr lang="es-ES" altLang="es-ES" sz="1600" b="0" dirty="0" err="1">
                <a:latin typeface="Helvetica Light" panose="020B0403020202020204"/>
              </a:rPr>
              <a:t>Pag</a:t>
            </a:r>
            <a:r>
              <a:rPr lang="es-ES" altLang="es-ES" sz="1600" b="0" dirty="0">
                <a:latin typeface="Helvetica Light" panose="020B0403020202020204"/>
              </a:rPr>
              <a:t>. actual</a:t>
            </a:r>
          </a:p>
        </p:txBody>
      </p:sp>
      <p:sp>
        <p:nvSpPr>
          <p:cNvPr id="11" name="Rectángulo 12">
            <a:extLst>
              <a:ext uri="{FF2B5EF4-FFF2-40B4-BE49-F238E27FC236}">
                <a16:creationId xmlns:a16="http://schemas.microsoft.com/office/drawing/2014/main" id="{8D341CAF-9E67-8247-B0E4-8E6324244B4A}"/>
              </a:ext>
            </a:extLst>
          </p:cNvPr>
          <p:cNvSpPr>
            <a:spLocks noChangeArrowheads="1"/>
          </p:cNvSpPr>
          <p:nvPr userDrawn="1"/>
        </p:nvSpPr>
        <p:spPr bwMode="auto">
          <a:xfrm>
            <a:off x="-23707" y="2203034"/>
            <a:ext cx="1497073" cy="316997"/>
          </a:xfrm>
          <a:prstGeom prst="rect">
            <a:avLst/>
          </a:prstGeom>
          <a:solidFill>
            <a:srgbClr val="52737D"/>
          </a:solidFill>
          <a:ln>
            <a:noFill/>
          </a:ln>
        </p:spPr>
        <p:txBody>
          <a:bodyPr/>
          <a:lstStyle/>
          <a:p>
            <a:pPr algn="ctr"/>
            <a:r>
              <a:rPr lang="es-ES" altLang="es-ES" sz="1600" b="0" dirty="0" err="1">
                <a:solidFill>
                  <a:schemeClr val="bg1"/>
                </a:solidFill>
                <a:latin typeface="Helvetica Light" panose="020B0403020202020204"/>
              </a:rPr>
              <a:t>Menu</a:t>
            </a:r>
            <a:r>
              <a:rPr lang="es-ES" altLang="es-ES" sz="1600" b="0" dirty="0">
                <a:solidFill>
                  <a:schemeClr val="bg1"/>
                </a:solidFill>
                <a:latin typeface="Helvetica Light" panose="020B0403020202020204"/>
              </a:rPr>
              <a:t> 3</a:t>
            </a:r>
          </a:p>
        </p:txBody>
      </p:sp>
      <p:sp>
        <p:nvSpPr>
          <p:cNvPr id="12" name="Rectángulo 12">
            <a:extLst>
              <a:ext uri="{FF2B5EF4-FFF2-40B4-BE49-F238E27FC236}">
                <a16:creationId xmlns:a16="http://schemas.microsoft.com/office/drawing/2014/main" id="{7CCB8185-FD9C-244E-93D9-14C4110CED5E}"/>
              </a:ext>
            </a:extLst>
          </p:cNvPr>
          <p:cNvSpPr>
            <a:spLocks noChangeArrowheads="1"/>
          </p:cNvSpPr>
          <p:nvPr userDrawn="1"/>
        </p:nvSpPr>
        <p:spPr bwMode="auto">
          <a:xfrm>
            <a:off x="-10296" y="2685455"/>
            <a:ext cx="1497073" cy="316997"/>
          </a:xfrm>
          <a:prstGeom prst="rect">
            <a:avLst/>
          </a:prstGeom>
          <a:solidFill>
            <a:srgbClr val="52737D"/>
          </a:solidFill>
          <a:ln>
            <a:noFill/>
          </a:ln>
        </p:spPr>
        <p:txBody>
          <a:bodyPr/>
          <a:lstStyle/>
          <a:p>
            <a:pPr algn="ctr"/>
            <a:r>
              <a:rPr lang="es-ES" altLang="es-ES" sz="1600" b="0" dirty="0">
                <a:solidFill>
                  <a:schemeClr val="bg1"/>
                </a:solidFill>
                <a:latin typeface="Helvetica Light" panose="020B0403020202020204"/>
              </a:rPr>
              <a:t>Menú 4</a:t>
            </a:r>
          </a:p>
        </p:txBody>
      </p:sp>
      <p:sp>
        <p:nvSpPr>
          <p:cNvPr id="13" name="Marcador de texto 2">
            <a:extLst>
              <a:ext uri="{FF2B5EF4-FFF2-40B4-BE49-F238E27FC236}">
                <a16:creationId xmlns:a16="http://schemas.microsoft.com/office/drawing/2014/main" id="{6CBCF549-B921-4B1F-8384-C12C361D8FAD}"/>
              </a:ext>
            </a:extLst>
          </p:cNvPr>
          <p:cNvSpPr>
            <a:spLocks noGrp="1"/>
          </p:cNvSpPr>
          <p:nvPr>
            <p:ph type="body" sz="quarter" idx="15" hasCustomPrompt="1"/>
          </p:nvPr>
        </p:nvSpPr>
        <p:spPr>
          <a:xfrm>
            <a:off x="192259" y="3498907"/>
            <a:ext cx="4439118" cy="1239348"/>
          </a:xfrm>
          <a:prstGeom prst="rect">
            <a:avLst/>
          </a:prstGeom>
        </p:spPr>
        <p:txBody>
          <a:bodyPr/>
          <a:lstStyle>
            <a:lvl1pPr algn="l">
              <a:defRPr sz="1800" b="0" i="1" spc="0">
                <a:solidFill>
                  <a:srgbClr val="D24745"/>
                </a:solidFill>
                <a:latin typeface="Times New Roman" panose="02020603050405020304" pitchFamily="18" charset="0"/>
                <a:cs typeface="Times New Roman" panose="02020603050405020304" pitchFamily="18" charset="0"/>
              </a:defRPr>
            </a:lvl1pPr>
          </a:lstStyle>
          <a:p>
            <a:pPr lvl="0"/>
            <a:r>
              <a:rPr lang="es-ES" dirty="0"/>
              <a:t>Ejemplo de un menú /copiar y pegar en una diapositiva manualmente desde el patrón</a:t>
            </a:r>
          </a:p>
        </p:txBody>
      </p:sp>
      <p:sp>
        <p:nvSpPr>
          <p:cNvPr id="14" name="Rectángulo 1">
            <a:extLst>
              <a:ext uri="{FF2B5EF4-FFF2-40B4-BE49-F238E27FC236}">
                <a16:creationId xmlns:a16="http://schemas.microsoft.com/office/drawing/2014/main" id="{73ABE054-CDB6-4849-97E8-B2D7ECEC05B1}"/>
              </a:ext>
            </a:extLst>
          </p:cNvPr>
          <p:cNvSpPr>
            <a:spLocks noChangeArrowheads="1"/>
          </p:cNvSpPr>
          <p:nvPr userDrawn="1"/>
        </p:nvSpPr>
        <p:spPr bwMode="auto">
          <a:xfrm>
            <a:off x="11486813" y="1087415"/>
            <a:ext cx="1079500" cy="1079500"/>
          </a:xfrm>
          <a:prstGeom prst="rect">
            <a:avLst/>
          </a:prstGeom>
          <a:solidFill>
            <a:srgbClr val="EA524E"/>
          </a:solidFill>
          <a:ln>
            <a:noFill/>
          </a:ln>
        </p:spPr>
        <p:txBody>
          <a:bodyPr/>
          <a:lstStyle/>
          <a:p>
            <a:pPr algn="r"/>
            <a:endParaRPr lang="es-ES" altLang="es-ES"/>
          </a:p>
        </p:txBody>
      </p:sp>
      <p:sp>
        <p:nvSpPr>
          <p:cNvPr id="15" name="Rectángulo 1">
            <a:extLst>
              <a:ext uri="{FF2B5EF4-FFF2-40B4-BE49-F238E27FC236}">
                <a16:creationId xmlns:a16="http://schemas.microsoft.com/office/drawing/2014/main" id="{98D5F35E-4BA3-BB46-84A9-4C13F2C9F041}"/>
              </a:ext>
            </a:extLst>
          </p:cNvPr>
          <p:cNvSpPr>
            <a:spLocks noChangeArrowheads="1"/>
          </p:cNvSpPr>
          <p:nvPr userDrawn="1"/>
        </p:nvSpPr>
        <p:spPr bwMode="auto">
          <a:xfrm>
            <a:off x="11486813" y="-14288"/>
            <a:ext cx="1079500" cy="1079500"/>
          </a:xfrm>
          <a:prstGeom prst="rect">
            <a:avLst/>
          </a:prstGeom>
          <a:solidFill>
            <a:schemeClr val="accent2"/>
          </a:solidFill>
          <a:ln>
            <a:noFill/>
          </a:ln>
        </p:spPr>
        <p:txBody>
          <a:bodyPr/>
          <a:lstStyle/>
          <a:p>
            <a:pPr algn="r"/>
            <a:endParaRPr lang="es-ES" altLang="es-ES"/>
          </a:p>
        </p:txBody>
      </p:sp>
      <p:sp>
        <p:nvSpPr>
          <p:cNvPr id="16" name="Rectángulo 1">
            <a:extLst>
              <a:ext uri="{FF2B5EF4-FFF2-40B4-BE49-F238E27FC236}">
                <a16:creationId xmlns:a16="http://schemas.microsoft.com/office/drawing/2014/main" id="{764B2164-A869-3849-81FB-E40C767432B4}"/>
              </a:ext>
            </a:extLst>
          </p:cNvPr>
          <p:cNvSpPr>
            <a:spLocks noChangeArrowheads="1"/>
          </p:cNvSpPr>
          <p:nvPr userDrawn="1"/>
        </p:nvSpPr>
        <p:spPr bwMode="auto">
          <a:xfrm>
            <a:off x="11486813" y="5494226"/>
            <a:ext cx="1079500" cy="1079500"/>
          </a:xfrm>
          <a:prstGeom prst="rect">
            <a:avLst/>
          </a:prstGeom>
          <a:solidFill>
            <a:schemeClr val="accent4"/>
          </a:solidFill>
          <a:ln>
            <a:noFill/>
          </a:ln>
        </p:spPr>
        <p:txBody>
          <a:bodyPr/>
          <a:lstStyle/>
          <a:p>
            <a:pPr algn="r">
              <a:defRPr/>
            </a:pPr>
            <a:endParaRPr lang="es-ES" altLang="es-ES"/>
          </a:p>
        </p:txBody>
      </p:sp>
      <p:sp>
        <p:nvSpPr>
          <p:cNvPr id="17" name="Rectángulo 1">
            <a:extLst>
              <a:ext uri="{FF2B5EF4-FFF2-40B4-BE49-F238E27FC236}">
                <a16:creationId xmlns:a16="http://schemas.microsoft.com/office/drawing/2014/main" id="{F019B77B-A758-DA41-95F7-0F9EB8DD3252}"/>
              </a:ext>
            </a:extLst>
          </p:cNvPr>
          <p:cNvSpPr>
            <a:spLocks noChangeArrowheads="1"/>
          </p:cNvSpPr>
          <p:nvPr userDrawn="1"/>
        </p:nvSpPr>
        <p:spPr bwMode="auto">
          <a:xfrm>
            <a:off x="11486813" y="3290821"/>
            <a:ext cx="1079500" cy="1079500"/>
          </a:xfrm>
          <a:prstGeom prst="rect">
            <a:avLst/>
          </a:prstGeom>
          <a:solidFill>
            <a:schemeClr val="accent1"/>
          </a:solidFill>
          <a:ln>
            <a:noFill/>
          </a:ln>
        </p:spPr>
        <p:txBody>
          <a:bodyPr/>
          <a:lstStyle/>
          <a:p>
            <a:pPr algn="r"/>
            <a:endParaRPr lang="es-ES" altLang="es-ES"/>
          </a:p>
        </p:txBody>
      </p:sp>
      <p:sp>
        <p:nvSpPr>
          <p:cNvPr id="18" name="Rectángulo 1">
            <a:extLst>
              <a:ext uri="{FF2B5EF4-FFF2-40B4-BE49-F238E27FC236}">
                <a16:creationId xmlns:a16="http://schemas.microsoft.com/office/drawing/2014/main" id="{5052C10E-AE3C-BA4F-8D75-D6BF653C5825}"/>
              </a:ext>
            </a:extLst>
          </p:cNvPr>
          <p:cNvSpPr>
            <a:spLocks noChangeArrowheads="1"/>
          </p:cNvSpPr>
          <p:nvPr userDrawn="1"/>
        </p:nvSpPr>
        <p:spPr bwMode="auto">
          <a:xfrm>
            <a:off x="11486813" y="2189118"/>
            <a:ext cx="1079500" cy="1079500"/>
          </a:xfrm>
          <a:prstGeom prst="rect">
            <a:avLst/>
          </a:prstGeom>
          <a:solidFill>
            <a:schemeClr val="accent5"/>
          </a:solidFill>
          <a:ln>
            <a:noFill/>
          </a:ln>
        </p:spPr>
        <p:txBody>
          <a:bodyPr/>
          <a:lstStyle/>
          <a:p>
            <a:pPr algn="r"/>
            <a:endParaRPr lang="es-ES" altLang="es-ES"/>
          </a:p>
        </p:txBody>
      </p:sp>
      <p:sp>
        <p:nvSpPr>
          <p:cNvPr id="19" name="Rectángulo 1">
            <a:extLst>
              <a:ext uri="{FF2B5EF4-FFF2-40B4-BE49-F238E27FC236}">
                <a16:creationId xmlns:a16="http://schemas.microsoft.com/office/drawing/2014/main" id="{481F4946-A91F-3D47-A2A4-B036055AC674}"/>
              </a:ext>
            </a:extLst>
          </p:cNvPr>
          <p:cNvSpPr>
            <a:spLocks noChangeArrowheads="1"/>
          </p:cNvSpPr>
          <p:nvPr userDrawn="1"/>
        </p:nvSpPr>
        <p:spPr bwMode="auto">
          <a:xfrm>
            <a:off x="11486813" y="4392524"/>
            <a:ext cx="1079500" cy="1079500"/>
          </a:xfrm>
          <a:prstGeom prst="rect">
            <a:avLst/>
          </a:prstGeom>
          <a:solidFill>
            <a:schemeClr val="accent6"/>
          </a:solidFill>
          <a:ln>
            <a:noFill/>
          </a:ln>
        </p:spPr>
        <p:txBody>
          <a:bodyPr/>
          <a:lstStyle/>
          <a:p>
            <a:pPr algn="r"/>
            <a:endParaRPr lang="es-ES" altLang="es-ES" dirty="0"/>
          </a:p>
        </p:txBody>
      </p:sp>
      <p:sp>
        <p:nvSpPr>
          <p:cNvPr id="20" name="Marcador de texto 2">
            <a:extLst>
              <a:ext uri="{FF2B5EF4-FFF2-40B4-BE49-F238E27FC236}">
                <a16:creationId xmlns:a16="http://schemas.microsoft.com/office/drawing/2014/main" id="{6D7C604F-A119-9F41-B532-E9EA0299C68E}"/>
              </a:ext>
            </a:extLst>
          </p:cNvPr>
          <p:cNvSpPr>
            <a:spLocks noGrp="1"/>
          </p:cNvSpPr>
          <p:nvPr>
            <p:ph type="body" sz="quarter" idx="16" hasCustomPrompt="1"/>
          </p:nvPr>
        </p:nvSpPr>
        <p:spPr>
          <a:xfrm>
            <a:off x="6545705" y="5670150"/>
            <a:ext cx="4741889" cy="727651"/>
          </a:xfrm>
          <a:prstGeom prst="rect">
            <a:avLst/>
          </a:prstGeom>
        </p:spPr>
        <p:txBody>
          <a:bodyPr/>
          <a:lstStyle>
            <a:lvl1pPr algn="l">
              <a:defRPr sz="1800" b="0" i="1" spc="0">
                <a:solidFill>
                  <a:srgbClr val="D24745"/>
                </a:solidFill>
                <a:latin typeface="Times New Roman" panose="02020603050405020304" pitchFamily="18" charset="0"/>
                <a:cs typeface="Times New Roman" panose="02020603050405020304" pitchFamily="18" charset="0"/>
              </a:defRPr>
            </a:lvl1pPr>
          </a:lstStyle>
          <a:p>
            <a:pPr lvl="0"/>
            <a:r>
              <a:rPr lang="es-ES" dirty="0"/>
              <a:t>Banco de iconos:</a:t>
            </a:r>
          </a:p>
          <a:p>
            <a:pPr lvl="0"/>
            <a:r>
              <a:rPr lang="es-ES" dirty="0"/>
              <a:t>https://</a:t>
            </a:r>
            <a:r>
              <a:rPr lang="es-ES" dirty="0" err="1"/>
              <a:t>fonts.google.com</a:t>
            </a:r>
            <a:r>
              <a:rPr lang="es-ES" dirty="0"/>
              <a:t>/</a:t>
            </a:r>
            <a:r>
              <a:rPr lang="es-ES" dirty="0" err="1"/>
              <a:t>icons</a:t>
            </a:r>
            <a:endParaRPr lang="es-ES" dirty="0"/>
          </a:p>
          <a:p>
            <a:pPr lvl="0"/>
            <a:endParaRPr lang="es-ES" dirty="0"/>
          </a:p>
        </p:txBody>
      </p:sp>
    </p:spTree>
    <p:extLst>
      <p:ext uri="{BB962C8B-B14F-4D97-AF65-F5344CB8AC3E}">
        <p14:creationId xmlns:p14="http://schemas.microsoft.com/office/powerpoint/2010/main" val="27450463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En blanc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9E794B-5384-4748-B549-BB5EDCAB3997}"/>
              </a:ext>
            </a:extLst>
          </p:cNvPr>
          <p:cNvSpPr>
            <a:spLocks noGrp="1"/>
          </p:cNvSpPr>
          <p:nvPr>
            <p:ph type="title" hasCustomPrompt="1"/>
          </p:nvPr>
        </p:nvSpPr>
        <p:spPr>
          <a:xfrm>
            <a:off x="699052" y="2203863"/>
            <a:ext cx="10515600" cy="1325563"/>
          </a:xfrm>
          <a:prstGeom prst="rect">
            <a:avLst/>
          </a:prstGeom>
        </p:spPr>
        <p:txBody>
          <a:bodyPr/>
          <a:lstStyle>
            <a:lvl1pPr>
              <a:defRPr lang="es-ES" altLang="es-ES" sz="4000" b="0" i="0" kern="1200" cap="all" dirty="0">
                <a:solidFill>
                  <a:schemeClr val="tx1">
                    <a:lumMod val="85000"/>
                    <a:lumOff val="15000"/>
                  </a:schemeClr>
                </a:solidFill>
                <a:latin typeface="Helvetica" pitchFamily="2" charset="0"/>
                <a:ea typeface="+mn-ea"/>
                <a:cs typeface="+mn-cs"/>
              </a:defRPr>
            </a:lvl1pPr>
          </a:lstStyle>
          <a:p>
            <a:r>
              <a:rPr lang="es-ES" dirty="0"/>
              <a:t>Haga clic para INSERTAR </a:t>
            </a:r>
            <a:br>
              <a:rPr lang="es-ES" dirty="0"/>
            </a:br>
            <a:r>
              <a:rPr lang="es-ES" dirty="0"/>
              <a:t>EL título DE LA PRESENTACIÓN</a:t>
            </a:r>
          </a:p>
        </p:txBody>
      </p:sp>
    </p:spTree>
    <p:extLst>
      <p:ext uri="{BB962C8B-B14F-4D97-AF65-F5344CB8AC3E}">
        <p14:creationId xmlns:p14="http://schemas.microsoft.com/office/powerpoint/2010/main" val="12249536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6502328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383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69F6AC-DF26-AD4D-8C80-B5E5AC5D66BA}"/>
              </a:ext>
            </a:extLst>
          </p:cNvPr>
          <p:cNvSpPr>
            <a:spLocks noGrp="1"/>
          </p:cNvSpPr>
          <p:nvPr>
            <p:ph type="title" hasCustomPrompt="1"/>
          </p:nvPr>
        </p:nvSpPr>
        <p:spPr>
          <a:xfrm>
            <a:off x="649356" y="1593918"/>
            <a:ext cx="10515600" cy="1325563"/>
          </a:xfrm>
          <a:prstGeom prst="rect">
            <a:avLst/>
          </a:prstGeom>
        </p:spPr>
        <p:txBody>
          <a:bodyPr/>
          <a:lstStyle>
            <a:lvl1pPr algn="l" rtl="0" eaLnBrk="0" fontAlgn="base" hangingPunct="0">
              <a:spcBef>
                <a:spcPct val="0"/>
              </a:spcBef>
              <a:spcAft>
                <a:spcPct val="0"/>
              </a:spcAft>
              <a:defRPr lang="es-ES" altLang="es-ES" sz="4000" b="0" i="0" kern="1200" cap="all" dirty="0">
                <a:solidFill>
                  <a:schemeClr val="tx1">
                    <a:lumMod val="85000"/>
                    <a:lumOff val="15000"/>
                  </a:schemeClr>
                </a:solidFill>
                <a:latin typeface="Helvetica" pitchFamily="2" charset="0"/>
                <a:ea typeface="+mn-ea"/>
                <a:cs typeface="+mn-cs"/>
              </a:defRPr>
            </a:lvl1pPr>
          </a:lstStyle>
          <a:p>
            <a:r>
              <a:rPr lang="es-ES" dirty="0"/>
              <a:t>Haga clic para insertar </a:t>
            </a:r>
            <a:br>
              <a:rPr lang="es-ES" dirty="0"/>
            </a:br>
            <a:r>
              <a:rPr lang="es-ES" dirty="0"/>
              <a:t>el título DE LA PRESENTACIÓN</a:t>
            </a:r>
          </a:p>
        </p:txBody>
      </p:sp>
    </p:spTree>
    <p:extLst>
      <p:ext uri="{BB962C8B-B14F-4D97-AF65-F5344CB8AC3E}">
        <p14:creationId xmlns:p14="http://schemas.microsoft.com/office/powerpoint/2010/main" val="2992622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to/texto 1">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A205CC-403E-6741-805B-A065FEBE84A9}"/>
              </a:ext>
            </a:extLst>
          </p:cNvPr>
          <p:cNvSpPr>
            <a:spLocks noGrp="1"/>
          </p:cNvSpPr>
          <p:nvPr>
            <p:ph type="title" hasCustomPrompt="1"/>
          </p:nvPr>
        </p:nvSpPr>
        <p:spPr>
          <a:xfrm>
            <a:off x="623888" y="1231107"/>
            <a:ext cx="3696185" cy="1075532"/>
          </a:xfrm>
          <a:prstGeom prst="rect">
            <a:avLst/>
          </a:prstGeom>
        </p:spPr>
        <p:txBody>
          <a:bodyPr/>
          <a:lstStyle>
            <a:lvl1pPr algn="l" rtl="0" eaLnBrk="0" fontAlgn="base" hangingPunct="0">
              <a:spcBef>
                <a:spcPct val="0"/>
              </a:spcBef>
              <a:spcAft>
                <a:spcPct val="0"/>
              </a:spcAft>
              <a:defRPr lang="es-ES" sz="3200" b="0" kern="1200" dirty="0">
                <a:solidFill>
                  <a:srgbClr val="262626"/>
                </a:solidFill>
                <a:latin typeface="Helvetica" pitchFamily="2" charset="0"/>
                <a:ea typeface="Geneva" panose="020B0503030404040204" pitchFamily="34" charset="0"/>
                <a:cs typeface="Geneva" panose="020B0503030404040204" pitchFamily="34" charset="0"/>
              </a:defRPr>
            </a:lvl1pPr>
          </a:lstStyle>
          <a:p>
            <a:r>
              <a:rPr lang="es-ES" dirty="0"/>
              <a:t>Un titular destacado</a:t>
            </a:r>
          </a:p>
        </p:txBody>
      </p:sp>
      <p:sp>
        <p:nvSpPr>
          <p:cNvPr id="4" name="Marcador de texto 3">
            <a:extLst>
              <a:ext uri="{FF2B5EF4-FFF2-40B4-BE49-F238E27FC236}">
                <a16:creationId xmlns:a16="http://schemas.microsoft.com/office/drawing/2014/main" id="{82DF0AF2-42C2-4008-A420-9B48CFE34E45}"/>
              </a:ext>
            </a:extLst>
          </p:cNvPr>
          <p:cNvSpPr>
            <a:spLocks noGrp="1"/>
          </p:cNvSpPr>
          <p:nvPr>
            <p:ph type="body" sz="quarter" idx="10" hasCustomPrompt="1"/>
          </p:nvPr>
        </p:nvSpPr>
        <p:spPr>
          <a:xfrm>
            <a:off x="623888" y="2767013"/>
            <a:ext cx="3695700" cy="2859087"/>
          </a:xfrm>
          <a:prstGeom prst="rect">
            <a:avLst/>
          </a:prstGeom>
        </p:spPr>
        <p:txBody>
          <a:bodyPr/>
          <a:lstStyle>
            <a:lvl1pPr marL="0" indent="0">
              <a:buNone/>
              <a:defRPr lang="es-ES" sz="1600" dirty="0" smtClean="0">
                <a:solidFill>
                  <a:schemeClr val="tx1"/>
                </a:solidFill>
                <a:latin typeface="Helvetica Light" panose="020B0403020202020204"/>
                <a:ea typeface="+mn-ea"/>
                <a:cs typeface="+mn-cs"/>
              </a:defRPr>
            </a:lvl1pPr>
          </a:lstStyle>
          <a:p>
            <a:r>
              <a:rPr lang="es-ES" dirty="0"/>
              <a:t>Insertar un texto</a:t>
            </a:r>
          </a:p>
        </p:txBody>
      </p:sp>
    </p:spTree>
    <p:extLst>
      <p:ext uri="{BB962C8B-B14F-4D97-AF65-F5344CB8AC3E}">
        <p14:creationId xmlns:p14="http://schemas.microsoft.com/office/powerpoint/2010/main" val="1665178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e FOTOS UPV 1">
    <p:spTree>
      <p:nvGrpSpPr>
        <p:cNvPr id="1" name=""/>
        <p:cNvGrpSpPr/>
        <p:nvPr/>
      </p:nvGrpSpPr>
      <p:grpSpPr>
        <a:xfrm>
          <a:off x="0" y="0"/>
          <a:ext cx="0" cy="0"/>
          <a:chOff x="0" y="0"/>
          <a:chExt cx="0" cy="0"/>
        </a:xfrm>
      </p:grpSpPr>
      <p:sp>
        <p:nvSpPr>
          <p:cNvPr id="5" name="Google Shape;24;p30">
            <a:extLst>
              <a:ext uri="{FF2B5EF4-FFF2-40B4-BE49-F238E27FC236}">
                <a16:creationId xmlns:a16="http://schemas.microsoft.com/office/drawing/2014/main" id="{0C7F2818-EF60-1844-8993-F118E4CB5AD5}"/>
              </a:ext>
            </a:extLst>
          </p:cNvPr>
          <p:cNvSpPr txBox="1">
            <a:spLocks noGrp="1"/>
          </p:cNvSpPr>
          <p:nvPr>
            <p:ph type="body" idx="13" hasCustomPrompt="1"/>
          </p:nvPr>
        </p:nvSpPr>
        <p:spPr>
          <a:xfrm>
            <a:off x="623887" y="1278463"/>
            <a:ext cx="3711600" cy="4248000"/>
          </a:xfrm>
          <a:prstGeom prst="rect">
            <a:avLst/>
          </a:prstGeom>
          <a:noFill/>
          <a:ln>
            <a:noFill/>
          </a:ln>
        </p:spPr>
        <p:txBody>
          <a:bodyPr spcFirstLastPara="1" wrap="square" lIns="50800" tIns="50800" rIns="50800" bIns="50800" anchor="t" anchorCtr="0">
            <a:normAutofit/>
          </a:bodyPr>
          <a:lstStyle>
            <a:lvl1pPr marL="0" lvl="0" indent="0" algn="l">
              <a:lnSpc>
                <a:spcPct val="120000"/>
              </a:lnSpc>
              <a:spcBef>
                <a:spcPts val="0"/>
              </a:spcBef>
              <a:spcAft>
                <a:spcPts val="0"/>
              </a:spcAft>
              <a:buClr>
                <a:srgbClr val="000000"/>
              </a:buClr>
              <a:buSzPts val="1350"/>
              <a:buNone/>
              <a:defRPr sz="1600">
                <a:latin typeface="+mn-lt"/>
              </a:defRPr>
            </a:lvl1pPr>
            <a:lvl2pPr marL="914400" lvl="1" indent="-314325" algn="l">
              <a:lnSpc>
                <a:spcPct val="120000"/>
              </a:lnSpc>
              <a:spcBef>
                <a:spcPts val="3000"/>
              </a:spcBef>
              <a:spcAft>
                <a:spcPts val="0"/>
              </a:spcAft>
              <a:buClr>
                <a:srgbClr val="000000"/>
              </a:buClr>
              <a:buSzPts val="1350"/>
              <a:buChar char="•"/>
              <a:defRPr/>
            </a:lvl2pPr>
            <a:lvl3pPr marL="1371600" lvl="2" indent="-314325" algn="l">
              <a:lnSpc>
                <a:spcPct val="120000"/>
              </a:lnSpc>
              <a:spcBef>
                <a:spcPts val="3000"/>
              </a:spcBef>
              <a:spcAft>
                <a:spcPts val="0"/>
              </a:spcAft>
              <a:buClr>
                <a:srgbClr val="000000"/>
              </a:buClr>
              <a:buSzPts val="1350"/>
              <a:buChar char="•"/>
              <a:defRPr/>
            </a:lvl3pPr>
            <a:lvl4pPr marL="1828800" lvl="3" indent="-314325" algn="l">
              <a:lnSpc>
                <a:spcPct val="120000"/>
              </a:lnSpc>
              <a:spcBef>
                <a:spcPts val="3000"/>
              </a:spcBef>
              <a:spcAft>
                <a:spcPts val="0"/>
              </a:spcAft>
              <a:buClr>
                <a:srgbClr val="000000"/>
              </a:buClr>
              <a:buSzPts val="1350"/>
              <a:buChar char="•"/>
              <a:defRPr/>
            </a:lvl4pPr>
            <a:lvl5pPr marL="2286000" lvl="4" indent="-314325" algn="l">
              <a:lnSpc>
                <a:spcPct val="120000"/>
              </a:lnSpc>
              <a:spcBef>
                <a:spcPts val="3000"/>
              </a:spcBef>
              <a:spcAft>
                <a:spcPts val="0"/>
              </a:spcAft>
              <a:buClr>
                <a:srgbClr val="000000"/>
              </a:buClr>
              <a:buSzPts val="1350"/>
              <a:buChar char="•"/>
              <a:defRPr/>
            </a:lvl5pPr>
            <a:lvl6pPr marL="2743200" lvl="5" indent="-314325" algn="l">
              <a:lnSpc>
                <a:spcPct val="120000"/>
              </a:lnSpc>
              <a:spcBef>
                <a:spcPts val="3000"/>
              </a:spcBef>
              <a:spcAft>
                <a:spcPts val="0"/>
              </a:spcAft>
              <a:buClr>
                <a:srgbClr val="000000"/>
              </a:buClr>
              <a:buSzPts val="1350"/>
              <a:buChar char="•"/>
              <a:defRPr/>
            </a:lvl6pPr>
            <a:lvl7pPr marL="3200400" lvl="6" indent="-314325" algn="l">
              <a:lnSpc>
                <a:spcPct val="120000"/>
              </a:lnSpc>
              <a:spcBef>
                <a:spcPts val="3000"/>
              </a:spcBef>
              <a:spcAft>
                <a:spcPts val="0"/>
              </a:spcAft>
              <a:buClr>
                <a:srgbClr val="000000"/>
              </a:buClr>
              <a:buSzPts val="1350"/>
              <a:buChar char="•"/>
              <a:defRPr/>
            </a:lvl7pPr>
            <a:lvl8pPr marL="3657600" lvl="7" indent="-314325" algn="l">
              <a:lnSpc>
                <a:spcPct val="120000"/>
              </a:lnSpc>
              <a:spcBef>
                <a:spcPts val="3000"/>
              </a:spcBef>
              <a:spcAft>
                <a:spcPts val="0"/>
              </a:spcAft>
              <a:buClr>
                <a:srgbClr val="000000"/>
              </a:buClr>
              <a:buSzPts val="1350"/>
              <a:buChar char="•"/>
              <a:defRPr/>
            </a:lvl8pPr>
            <a:lvl9pPr marL="4114800" lvl="8" indent="-314325" algn="l">
              <a:lnSpc>
                <a:spcPct val="120000"/>
              </a:lnSpc>
              <a:spcBef>
                <a:spcPts val="3000"/>
              </a:spcBef>
              <a:spcAft>
                <a:spcPts val="0"/>
              </a:spcAft>
              <a:buClr>
                <a:srgbClr val="000000"/>
              </a:buClr>
              <a:buSzPts val="1350"/>
              <a:buChar char="•"/>
              <a:defRPr/>
            </a:lvl9pPr>
          </a:lstStyle>
          <a:p>
            <a:r>
              <a:rPr lang="es-ES" dirty="0"/>
              <a:t>FOTO</a:t>
            </a:r>
            <a:endParaRPr dirty="0"/>
          </a:p>
        </p:txBody>
      </p:sp>
      <p:pic>
        <p:nvPicPr>
          <p:cNvPr id="3" name="Imagen 7">
            <a:extLst>
              <a:ext uri="{FF2B5EF4-FFF2-40B4-BE49-F238E27FC236}">
                <a16:creationId xmlns:a16="http://schemas.microsoft.com/office/drawing/2014/main" id="{1BB388AC-EF45-154A-B146-94BCE854EEA0}"/>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5216525" y="0"/>
            <a:ext cx="6975475"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5983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e FOTOS UPV 2">
    <p:spTree>
      <p:nvGrpSpPr>
        <p:cNvPr id="1" name=""/>
        <p:cNvGrpSpPr/>
        <p:nvPr/>
      </p:nvGrpSpPr>
      <p:grpSpPr>
        <a:xfrm>
          <a:off x="0" y="0"/>
          <a:ext cx="0" cy="0"/>
          <a:chOff x="0" y="0"/>
          <a:chExt cx="0" cy="0"/>
        </a:xfrm>
      </p:grpSpPr>
      <p:sp>
        <p:nvSpPr>
          <p:cNvPr id="5" name="Google Shape;24;p30">
            <a:extLst>
              <a:ext uri="{FF2B5EF4-FFF2-40B4-BE49-F238E27FC236}">
                <a16:creationId xmlns:a16="http://schemas.microsoft.com/office/drawing/2014/main" id="{0C7F2818-EF60-1844-8993-F118E4CB5AD5}"/>
              </a:ext>
            </a:extLst>
          </p:cNvPr>
          <p:cNvSpPr txBox="1">
            <a:spLocks noGrp="1"/>
          </p:cNvSpPr>
          <p:nvPr>
            <p:ph type="body" idx="13" hasCustomPrompt="1"/>
          </p:nvPr>
        </p:nvSpPr>
        <p:spPr>
          <a:xfrm>
            <a:off x="623887" y="1278463"/>
            <a:ext cx="3711600" cy="4248000"/>
          </a:xfrm>
          <a:prstGeom prst="rect">
            <a:avLst/>
          </a:prstGeom>
          <a:noFill/>
          <a:ln>
            <a:noFill/>
          </a:ln>
        </p:spPr>
        <p:txBody>
          <a:bodyPr spcFirstLastPara="1" wrap="square" lIns="50800" tIns="50800" rIns="50800" bIns="50800" anchor="t" anchorCtr="0">
            <a:normAutofit/>
          </a:bodyPr>
          <a:lstStyle>
            <a:lvl1pPr marL="0" lvl="0" indent="0" algn="l">
              <a:lnSpc>
                <a:spcPct val="120000"/>
              </a:lnSpc>
              <a:spcBef>
                <a:spcPts val="0"/>
              </a:spcBef>
              <a:spcAft>
                <a:spcPts val="0"/>
              </a:spcAft>
              <a:buClr>
                <a:srgbClr val="000000"/>
              </a:buClr>
              <a:buSzPts val="1350"/>
              <a:buNone/>
              <a:defRPr sz="1600">
                <a:latin typeface="+mn-lt"/>
              </a:defRPr>
            </a:lvl1pPr>
            <a:lvl2pPr marL="914400" lvl="1" indent="-314325" algn="l">
              <a:lnSpc>
                <a:spcPct val="120000"/>
              </a:lnSpc>
              <a:spcBef>
                <a:spcPts val="3000"/>
              </a:spcBef>
              <a:spcAft>
                <a:spcPts val="0"/>
              </a:spcAft>
              <a:buClr>
                <a:srgbClr val="000000"/>
              </a:buClr>
              <a:buSzPts val="1350"/>
              <a:buChar char="•"/>
              <a:defRPr/>
            </a:lvl2pPr>
            <a:lvl3pPr marL="1371600" lvl="2" indent="-314325" algn="l">
              <a:lnSpc>
                <a:spcPct val="120000"/>
              </a:lnSpc>
              <a:spcBef>
                <a:spcPts val="3000"/>
              </a:spcBef>
              <a:spcAft>
                <a:spcPts val="0"/>
              </a:spcAft>
              <a:buClr>
                <a:srgbClr val="000000"/>
              </a:buClr>
              <a:buSzPts val="1350"/>
              <a:buChar char="•"/>
              <a:defRPr/>
            </a:lvl3pPr>
            <a:lvl4pPr marL="1828800" lvl="3" indent="-314325" algn="l">
              <a:lnSpc>
                <a:spcPct val="120000"/>
              </a:lnSpc>
              <a:spcBef>
                <a:spcPts val="3000"/>
              </a:spcBef>
              <a:spcAft>
                <a:spcPts val="0"/>
              </a:spcAft>
              <a:buClr>
                <a:srgbClr val="000000"/>
              </a:buClr>
              <a:buSzPts val="1350"/>
              <a:buChar char="•"/>
              <a:defRPr/>
            </a:lvl4pPr>
            <a:lvl5pPr marL="2286000" lvl="4" indent="-314325" algn="l">
              <a:lnSpc>
                <a:spcPct val="120000"/>
              </a:lnSpc>
              <a:spcBef>
                <a:spcPts val="3000"/>
              </a:spcBef>
              <a:spcAft>
                <a:spcPts val="0"/>
              </a:spcAft>
              <a:buClr>
                <a:srgbClr val="000000"/>
              </a:buClr>
              <a:buSzPts val="1350"/>
              <a:buChar char="•"/>
              <a:defRPr/>
            </a:lvl5pPr>
            <a:lvl6pPr marL="2743200" lvl="5" indent="-314325" algn="l">
              <a:lnSpc>
                <a:spcPct val="120000"/>
              </a:lnSpc>
              <a:spcBef>
                <a:spcPts val="3000"/>
              </a:spcBef>
              <a:spcAft>
                <a:spcPts val="0"/>
              </a:spcAft>
              <a:buClr>
                <a:srgbClr val="000000"/>
              </a:buClr>
              <a:buSzPts val="1350"/>
              <a:buChar char="•"/>
              <a:defRPr/>
            </a:lvl6pPr>
            <a:lvl7pPr marL="3200400" lvl="6" indent="-314325" algn="l">
              <a:lnSpc>
                <a:spcPct val="120000"/>
              </a:lnSpc>
              <a:spcBef>
                <a:spcPts val="3000"/>
              </a:spcBef>
              <a:spcAft>
                <a:spcPts val="0"/>
              </a:spcAft>
              <a:buClr>
                <a:srgbClr val="000000"/>
              </a:buClr>
              <a:buSzPts val="1350"/>
              <a:buChar char="•"/>
              <a:defRPr/>
            </a:lvl7pPr>
            <a:lvl8pPr marL="3657600" lvl="7" indent="-314325" algn="l">
              <a:lnSpc>
                <a:spcPct val="120000"/>
              </a:lnSpc>
              <a:spcBef>
                <a:spcPts val="3000"/>
              </a:spcBef>
              <a:spcAft>
                <a:spcPts val="0"/>
              </a:spcAft>
              <a:buClr>
                <a:srgbClr val="000000"/>
              </a:buClr>
              <a:buSzPts val="1350"/>
              <a:buChar char="•"/>
              <a:defRPr/>
            </a:lvl8pPr>
            <a:lvl9pPr marL="4114800" lvl="8" indent="-314325" algn="l">
              <a:lnSpc>
                <a:spcPct val="120000"/>
              </a:lnSpc>
              <a:spcBef>
                <a:spcPts val="3000"/>
              </a:spcBef>
              <a:spcAft>
                <a:spcPts val="0"/>
              </a:spcAft>
              <a:buClr>
                <a:srgbClr val="000000"/>
              </a:buClr>
              <a:buSzPts val="1350"/>
              <a:buChar char="•"/>
              <a:defRPr/>
            </a:lvl9pPr>
          </a:lstStyle>
          <a:p>
            <a:r>
              <a:rPr lang="es-ES" dirty="0"/>
              <a:t>FOTO</a:t>
            </a:r>
            <a:endParaRPr dirty="0"/>
          </a:p>
        </p:txBody>
      </p:sp>
      <p:pic>
        <p:nvPicPr>
          <p:cNvPr id="3" name="Imagen 7">
            <a:extLst>
              <a:ext uri="{FF2B5EF4-FFF2-40B4-BE49-F238E27FC236}">
                <a16:creationId xmlns:a16="http://schemas.microsoft.com/office/drawing/2014/main" id="{1BB388AC-EF45-154A-B146-94BCE854EEA0}"/>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5216525" y="0"/>
            <a:ext cx="6975475"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5342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NNER/FOTO 1">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7A999C-B0EC-8945-BC4D-5BF101E1B923}"/>
              </a:ext>
            </a:extLst>
          </p:cNvPr>
          <p:cNvSpPr>
            <a:spLocks noGrp="1"/>
          </p:cNvSpPr>
          <p:nvPr>
            <p:ph type="title" hasCustomPrompt="1"/>
          </p:nvPr>
        </p:nvSpPr>
        <p:spPr>
          <a:xfrm>
            <a:off x="710880" y="1302674"/>
            <a:ext cx="4081040" cy="4415219"/>
          </a:xfrm>
          <a:prstGeom prst="rect">
            <a:avLst/>
          </a:prstGeom>
        </p:spPr>
        <p:txBody>
          <a:bodyPr/>
          <a:lstStyle>
            <a:lvl1pPr algn="l" rtl="0" eaLnBrk="0" fontAlgn="base" hangingPunct="0">
              <a:spcBef>
                <a:spcPct val="0"/>
              </a:spcBef>
              <a:spcAft>
                <a:spcPct val="0"/>
              </a:spcAft>
              <a:defRPr lang="es-ES" sz="3200" b="0" kern="1200" dirty="0">
                <a:solidFill>
                  <a:srgbClr val="4EC7E7"/>
                </a:solidFill>
                <a:latin typeface="Helvetica" pitchFamily="2" charset="0"/>
                <a:ea typeface="Geneva" panose="020B0503030404040204" pitchFamily="34" charset="0"/>
                <a:cs typeface="Geneva" panose="020B0503030404040204" pitchFamily="34" charset="0"/>
              </a:defRPr>
            </a:lvl1pPr>
          </a:lstStyle>
          <a:p>
            <a:r>
              <a:rPr lang="es-ES" dirty="0"/>
              <a:t>Haga clic para </a:t>
            </a:r>
            <a:br>
              <a:rPr lang="es-ES" dirty="0"/>
            </a:br>
            <a:r>
              <a:rPr lang="es-ES" dirty="0"/>
              <a:t>insertar titular importante</a:t>
            </a:r>
          </a:p>
        </p:txBody>
      </p:sp>
      <p:sp>
        <p:nvSpPr>
          <p:cNvPr id="4" name="Forma libre 25">
            <a:extLst>
              <a:ext uri="{FF2B5EF4-FFF2-40B4-BE49-F238E27FC236}">
                <a16:creationId xmlns:a16="http://schemas.microsoft.com/office/drawing/2014/main" id="{1C733C23-6F92-AB46-8D32-2B7D93213101}"/>
              </a:ext>
            </a:extLst>
          </p:cNvPr>
          <p:cNvSpPr>
            <a:spLocks/>
          </p:cNvSpPr>
          <p:nvPr userDrawn="1"/>
        </p:nvSpPr>
        <p:spPr bwMode="auto">
          <a:xfrm rot="-5400000">
            <a:off x="6187281" y="-324643"/>
            <a:ext cx="1908175" cy="2557462"/>
          </a:xfrm>
          <a:custGeom>
            <a:avLst/>
            <a:gdLst>
              <a:gd name="T0" fmla="*/ 21 w 8150164"/>
              <a:gd name="T1" fmla="*/ 0 h 1949175"/>
              <a:gd name="T2" fmla="*/ 21 w 8150164"/>
              <a:gd name="T3" fmla="*/ 9117713 h 1949175"/>
              <a:gd name="T4" fmla="*/ 14 w 8150164"/>
              <a:gd name="T5" fmla="*/ 9117713 h 1949175"/>
              <a:gd name="T6" fmla="*/ 13 w 8150164"/>
              <a:gd name="T7" fmla="*/ 9117713 h 1949175"/>
              <a:gd name="T8" fmla="*/ 5 w 8150164"/>
              <a:gd name="T9" fmla="*/ 9117713 h 1949175"/>
              <a:gd name="T10" fmla="*/ 0 w 8150164"/>
              <a:gd name="T11" fmla="*/ 3857 h 1949175"/>
              <a:gd name="T12" fmla="*/ 0 w 8150164"/>
              <a:gd name="T13" fmla="*/ 0 h 1949175"/>
              <a:gd name="T14" fmla="*/ 13 w 8150164"/>
              <a:gd name="T15" fmla="*/ 0 h 1949175"/>
              <a:gd name="T16" fmla="*/ 18 w 8150164"/>
              <a:gd name="T17" fmla="*/ 0 h 1949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50164" h="1949175">
                <a:moveTo>
                  <a:pt x="8150164" y="0"/>
                </a:moveTo>
                <a:lnTo>
                  <a:pt x="8150164" y="1949175"/>
                </a:lnTo>
                <a:lnTo>
                  <a:pt x="5300219" y="1949175"/>
                </a:lnTo>
                <a:lnTo>
                  <a:pt x="4936478" y="1949175"/>
                </a:lnTo>
                <a:lnTo>
                  <a:pt x="1948351" y="1949175"/>
                </a:lnTo>
                <a:lnTo>
                  <a:pt x="0" y="824"/>
                </a:lnTo>
                <a:lnTo>
                  <a:pt x="0" y="0"/>
                </a:lnTo>
                <a:lnTo>
                  <a:pt x="4936478" y="0"/>
                </a:lnTo>
                <a:lnTo>
                  <a:pt x="7244001" y="0"/>
                </a:lnTo>
                <a:lnTo>
                  <a:pt x="8150164" y="0"/>
                </a:lnTo>
                <a:close/>
              </a:path>
            </a:pathLst>
          </a:custGeom>
          <a:solidFill>
            <a:srgbClr val="4EC7E7"/>
          </a:solidFill>
          <a:ln>
            <a:noFill/>
          </a:ln>
        </p:spPr>
        <p:txBody>
          <a:bodyPr/>
          <a:lstStyle/>
          <a:p>
            <a:endParaRPr lang="es-ES"/>
          </a:p>
        </p:txBody>
      </p:sp>
      <p:sp>
        <p:nvSpPr>
          <p:cNvPr id="8" name="Marcador de texto 7">
            <a:extLst>
              <a:ext uri="{FF2B5EF4-FFF2-40B4-BE49-F238E27FC236}">
                <a16:creationId xmlns:a16="http://schemas.microsoft.com/office/drawing/2014/main" id="{F56F2F26-8DC0-7648-BE2F-5C8FD1B24EB0}"/>
              </a:ext>
            </a:extLst>
          </p:cNvPr>
          <p:cNvSpPr>
            <a:spLocks noGrp="1"/>
          </p:cNvSpPr>
          <p:nvPr>
            <p:ph type="body" sz="quarter" idx="10" hasCustomPrompt="1"/>
          </p:nvPr>
        </p:nvSpPr>
        <p:spPr>
          <a:xfrm>
            <a:off x="6014898" y="322445"/>
            <a:ext cx="2272576" cy="1263287"/>
          </a:xfrm>
          <a:prstGeom prst="rect">
            <a:avLst/>
          </a:prstGeom>
        </p:spPr>
        <p:txBody>
          <a:bodyPr/>
          <a:lstStyle>
            <a:lvl1pPr marL="0" indent="0" algn="l" rtl="0" eaLnBrk="0" fontAlgn="base" hangingPunct="0">
              <a:spcBef>
                <a:spcPct val="0"/>
              </a:spcBef>
              <a:spcAft>
                <a:spcPct val="0"/>
              </a:spcAft>
              <a:buNone/>
              <a:defRPr lang="es-ES" sz="2200" b="0" kern="1200" dirty="0" smtClean="0">
                <a:solidFill>
                  <a:schemeClr val="bg1"/>
                </a:solidFill>
                <a:latin typeface="Helvetica Light" panose="020B0403020202020204" pitchFamily="34" charset="0"/>
                <a:ea typeface="Geneva" panose="020B0503030404040204" pitchFamily="34" charset="0"/>
                <a:cs typeface="Geneva" panose="020B0503030404040204" pitchFamily="34" charset="0"/>
              </a:defRPr>
            </a:lvl1pPr>
            <a:lvl2pPr algn="l" rtl="0" eaLnBrk="0" fontAlgn="base" hangingPunct="0">
              <a:spcBef>
                <a:spcPct val="0"/>
              </a:spcBef>
              <a:spcAft>
                <a:spcPct val="0"/>
              </a:spcAft>
              <a:defRPr lang="es-ES" sz="2200" b="0" kern="1200" dirty="0" smtClean="0">
                <a:solidFill>
                  <a:schemeClr val="bg1"/>
                </a:solidFill>
                <a:latin typeface="Helvetica Light" panose="020B0403020202020204" pitchFamily="34" charset="0"/>
                <a:ea typeface="Geneva" panose="020B0503030404040204" pitchFamily="34" charset="0"/>
                <a:cs typeface="Geneva" panose="020B0503030404040204" pitchFamily="34" charset="0"/>
              </a:defRPr>
            </a:lvl2pPr>
            <a:lvl3pPr algn="l" rtl="0" eaLnBrk="0" fontAlgn="base" hangingPunct="0">
              <a:spcBef>
                <a:spcPct val="0"/>
              </a:spcBef>
              <a:spcAft>
                <a:spcPct val="0"/>
              </a:spcAft>
              <a:defRPr lang="es-ES" sz="2200" b="0" kern="1200" dirty="0" smtClean="0">
                <a:solidFill>
                  <a:schemeClr val="bg1"/>
                </a:solidFill>
                <a:latin typeface="Helvetica Light" panose="020B0403020202020204" pitchFamily="34" charset="0"/>
                <a:ea typeface="Geneva" panose="020B0503030404040204" pitchFamily="34" charset="0"/>
                <a:cs typeface="Geneva" panose="020B0503030404040204" pitchFamily="34" charset="0"/>
              </a:defRPr>
            </a:lvl3pPr>
            <a:lvl4pPr algn="l" rtl="0" eaLnBrk="0" fontAlgn="base" hangingPunct="0">
              <a:spcBef>
                <a:spcPct val="0"/>
              </a:spcBef>
              <a:spcAft>
                <a:spcPct val="0"/>
              </a:spcAft>
              <a:defRPr lang="es-ES" sz="2200" b="0" kern="1200" dirty="0" smtClean="0">
                <a:solidFill>
                  <a:schemeClr val="bg1"/>
                </a:solidFill>
                <a:latin typeface="Helvetica Light" panose="020B0403020202020204" pitchFamily="34" charset="0"/>
                <a:ea typeface="Geneva" panose="020B0503030404040204" pitchFamily="34" charset="0"/>
                <a:cs typeface="Geneva" panose="020B0503030404040204" pitchFamily="34" charset="0"/>
              </a:defRPr>
            </a:lvl4pPr>
            <a:lvl5pPr algn="l" rtl="0" eaLnBrk="0" fontAlgn="base" hangingPunct="0">
              <a:spcBef>
                <a:spcPct val="0"/>
              </a:spcBef>
              <a:spcAft>
                <a:spcPct val="0"/>
              </a:spcAft>
              <a:defRPr lang="es-ES" sz="2200" b="0" kern="1200" dirty="0">
                <a:solidFill>
                  <a:schemeClr val="bg1"/>
                </a:solidFill>
                <a:latin typeface="Helvetica Light" panose="020B0403020202020204" pitchFamily="34" charset="0"/>
                <a:ea typeface="Geneva" panose="020B0503030404040204" pitchFamily="34" charset="0"/>
                <a:cs typeface="Geneva" panose="020B0503030404040204" pitchFamily="34" charset="0"/>
              </a:defRPr>
            </a:lvl5pPr>
          </a:lstStyle>
          <a:p>
            <a:r>
              <a:rPr lang="es-ES" altLang="es-ES" sz="2200" b="0" dirty="0">
                <a:solidFill>
                  <a:schemeClr val="bg1"/>
                </a:solidFill>
                <a:latin typeface="Helvetica Light" panose="020B0403020202020204" pitchFamily="34" charset="0"/>
                <a:ea typeface="Geneva" panose="020B0503030404040204" pitchFamily="34" charset="0"/>
                <a:cs typeface="Geneva" panose="020B0503030404040204" pitchFamily="34" charset="0"/>
              </a:rPr>
              <a:t>Poner una palabra clave</a:t>
            </a:r>
          </a:p>
        </p:txBody>
      </p:sp>
    </p:spTree>
    <p:extLst>
      <p:ext uri="{BB962C8B-B14F-4D97-AF65-F5344CB8AC3E}">
        <p14:creationId xmlns:p14="http://schemas.microsoft.com/office/powerpoint/2010/main" val="954987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E24CE6-FDBB-5E4D-A4A1-89AF8C6AC411}"/>
              </a:ext>
            </a:extLst>
          </p:cNvPr>
          <p:cNvSpPr>
            <a:spLocks noGrp="1"/>
          </p:cNvSpPr>
          <p:nvPr>
            <p:ph type="title" hasCustomPrompt="1"/>
          </p:nvPr>
        </p:nvSpPr>
        <p:spPr>
          <a:xfrm>
            <a:off x="710470" y="1515762"/>
            <a:ext cx="10515600" cy="1342679"/>
          </a:xfrm>
        </p:spPr>
        <p:txBody>
          <a:bodyPr anchor="t">
            <a:normAutofit/>
          </a:bodyPr>
          <a:lstStyle>
            <a:lvl1pPr>
              <a:defRPr sz="3600"/>
            </a:lvl1pPr>
          </a:lstStyle>
          <a:p>
            <a:r>
              <a:rPr lang="es-ES" dirty="0"/>
              <a:t>Haga clic para modificar el título2 DESTACADO</a:t>
            </a:r>
          </a:p>
        </p:txBody>
      </p:sp>
      <p:sp>
        <p:nvSpPr>
          <p:cNvPr id="3" name="Marcador de texto 2">
            <a:extLst>
              <a:ext uri="{FF2B5EF4-FFF2-40B4-BE49-F238E27FC236}">
                <a16:creationId xmlns:a16="http://schemas.microsoft.com/office/drawing/2014/main" id="{777B4E08-5BE6-124A-9334-F2EF9BD01248}"/>
              </a:ext>
            </a:extLst>
          </p:cNvPr>
          <p:cNvSpPr>
            <a:spLocks noGrp="1"/>
          </p:cNvSpPr>
          <p:nvPr>
            <p:ph type="body" idx="1" hasCustomPrompt="1"/>
          </p:nvPr>
        </p:nvSpPr>
        <p:spPr>
          <a:xfrm>
            <a:off x="710470" y="3205633"/>
            <a:ext cx="10515600" cy="17668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el subtítulo</a:t>
            </a:r>
          </a:p>
        </p:txBody>
      </p:sp>
      <p:sp>
        <p:nvSpPr>
          <p:cNvPr id="6" name="Marcador de número de diapositiva 5">
            <a:extLst>
              <a:ext uri="{FF2B5EF4-FFF2-40B4-BE49-F238E27FC236}">
                <a16:creationId xmlns:a16="http://schemas.microsoft.com/office/drawing/2014/main" id="{E0244BA3-75BE-2940-9E25-EC88C81979CF}"/>
              </a:ext>
            </a:extLst>
          </p:cNvPr>
          <p:cNvSpPr>
            <a:spLocks noGrp="1"/>
          </p:cNvSpPr>
          <p:nvPr>
            <p:ph type="sldNum" sz="quarter" idx="12"/>
          </p:nvPr>
        </p:nvSpPr>
        <p:spPr/>
        <p:txBody>
          <a:bodyPr/>
          <a:lstStyle/>
          <a:p>
            <a:r>
              <a:rPr lang="es-ES" dirty="0"/>
              <a:t>/ </a:t>
            </a:r>
            <a:fld id="{E77D623B-8418-F642-B01C-38FE0BA158AD}" type="slidenum">
              <a:rPr lang="es-ES" smtClean="0"/>
              <a:pPr/>
              <a:t>‹Nº›</a:t>
            </a:fld>
            <a:endParaRPr lang="es-ES" dirty="0"/>
          </a:p>
        </p:txBody>
      </p:sp>
    </p:spTree>
    <p:extLst>
      <p:ext uri="{BB962C8B-B14F-4D97-AF65-F5344CB8AC3E}">
        <p14:creationId xmlns:p14="http://schemas.microsoft.com/office/powerpoint/2010/main" val="28922485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10.xml"/><Relationship Id="rId1" Type="http://schemas.openxmlformats.org/officeDocument/2006/relationships/slideLayout" Target="../slideLayouts/slideLayout36.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hyperlink" Target="http://www.upv.es/" TargetMode="External"/></Relationships>
</file>

<file path=ppt/slideMasters/_rels/slideMaster4.xml.rels><?xml version="1.0" encoding="UTF-8" standalone="yes"?>
<Relationships xmlns="http://schemas.openxmlformats.org/package/2006/relationships"><Relationship Id="rId3" Type="http://schemas.openxmlformats.org/officeDocument/2006/relationships/hyperlink" Target="http://www.upv.es/" TargetMode="External"/><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4.jp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5.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hyperlink" Target="http://www.upv.es/" TargetMode="Externa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hyperlink" Target="http://www.upv.es/" TargetMode="Externa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7.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hyperlink" Target="http://www.upv.es/" TargetMode="Externa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26" Type="http://schemas.openxmlformats.org/officeDocument/2006/relationships/slideLayout" Target="../slideLayouts/slideLayout34.xml"/><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5" Type="http://schemas.openxmlformats.org/officeDocument/2006/relationships/slideLayout" Target="../slideLayouts/slideLayout33.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29" Type="http://schemas.openxmlformats.org/officeDocument/2006/relationships/image" Target="../media/image4.jpg"/><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24" Type="http://schemas.openxmlformats.org/officeDocument/2006/relationships/slideLayout" Target="../slideLayouts/slideLayout32.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slideLayout" Target="../slideLayouts/slideLayout31.xml"/><Relationship Id="rId28" Type="http://schemas.openxmlformats.org/officeDocument/2006/relationships/hyperlink" Target="http://www.upv.es/" TargetMode="External"/><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slideLayout" Target="../slideLayouts/slideLayout30.xml"/><Relationship Id="rId27" Type="http://schemas.openxmlformats.org/officeDocument/2006/relationships/theme" Target="../theme/theme8.xml"/><Relationship Id="rId30"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3" Type="http://schemas.openxmlformats.org/officeDocument/2006/relationships/hyperlink" Target="http://www.upv.es/" TargetMode="External"/><Relationship Id="rId2" Type="http://schemas.openxmlformats.org/officeDocument/2006/relationships/theme" Target="../theme/theme9.xml"/><Relationship Id="rId1" Type="http://schemas.openxmlformats.org/officeDocument/2006/relationships/slideLayout" Target="../slideLayouts/slideLayout35.xml"/><Relationship Id="rId5" Type="http://schemas.openxmlformats.org/officeDocument/2006/relationships/image" Target="../media/image2.png"/><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Imagen 2" descr="Imagen que contiene Icono&#10;&#10;Descripción generada automáticamente">
            <a:extLst>
              <a:ext uri="{FF2B5EF4-FFF2-40B4-BE49-F238E27FC236}">
                <a16:creationId xmlns:a16="http://schemas.microsoft.com/office/drawing/2014/main" id="{9F6186F6-DCDE-B441-8C44-DA0978CF1BE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584063"/>
            <a:ext cx="12192000" cy="5273937"/>
          </a:xfrm>
          <a:prstGeom prst="rect">
            <a:avLst/>
          </a:prstGeom>
        </p:spPr>
      </p:pic>
      <p:pic>
        <p:nvPicPr>
          <p:cNvPr id="4" name="Imagen 3">
            <a:extLst>
              <a:ext uri="{FF2B5EF4-FFF2-40B4-BE49-F238E27FC236}">
                <a16:creationId xmlns:a16="http://schemas.microsoft.com/office/drawing/2014/main" id="{6645E880-A4EA-448D-9384-E052E73B654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621871" y="309563"/>
            <a:ext cx="2948258" cy="933449"/>
          </a:xfrm>
          <a:prstGeom prst="rect">
            <a:avLst/>
          </a:prstGeom>
        </p:spPr>
      </p:pic>
    </p:spTree>
  </p:cSld>
  <p:clrMap bg1="lt1" tx1="dk1" bg2="lt2" tx2="dk2" accent1="accent1" accent2="accent2" accent3="accent3" accent4="accent4" accent5="accent5" accent6="accent6" hlink="hlink" folHlink="folHlink"/>
  <p:sldLayoutIdLst>
    <p:sldLayoutId id="2147483848"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66" algn="ctr" rtl="0" fontAlgn="base">
        <a:spcBef>
          <a:spcPct val="0"/>
        </a:spcBef>
        <a:spcAft>
          <a:spcPct val="0"/>
        </a:spcAft>
        <a:defRPr sz="4400">
          <a:solidFill>
            <a:schemeClr val="tx1"/>
          </a:solidFill>
          <a:latin typeface="Calibri" pitchFamily="34" charset="0"/>
        </a:defRPr>
      </a:lvl6pPr>
      <a:lvl7pPr marL="914332" algn="ctr" rtl="0" fontAlgn="base">
        <a:spcBef>
          <a:spcPct val="0"/>
        </a:spcBef>
        <a:spcAft>
          <a:spcPct val="0"/>
        </a:spcAft>
        <a:defRPr sz="4400">
          <a:solidFill>
            <a:schemeClr val="tx1"/>
          </a:solidFill>
          <a:latin typeface="Calibri" pitchFamily="34" charset="0"/>
        </a:defRPr>
      </a:lvl7pPr>
      <a:lvl8pPr marL="1371498" algn="ctr" rtl="0" fontAlgn="base">
        <a:spcBef>
          <a:spcPct val="0"/>
        </a:spcBef>
        <a:spcAft>
          <a:spcPct val="0"/>
        </a:spcAft>
        <a:defRPr sz="4400">
          <a:solidFill>
            <a:schemeClr val="tx1"/>
          </a:solidFill>
          <a:latin typeface="Calibri" pitchFamily="34" charset="0"/>
        </a:defRPr>
      </a:lvl8pPr>
      <a:lvl9pPr marL="1828664" algn="ctr" rtl="0" fontAlgn="base">
        <a:spcBef>
          <a:spcPct val="0"/>
        </a:spcBef>
        <a:spcAft>
          <a:spcPct val="0"/>
        </a:spcAft>
        <a:defRPr sz="4400">
          <a:solidFill>
            <a:schemeClr val="tx1"/>
          </a:solidFill>
          <a:latin typeface="Calibri" pitchFamily="34" charset="0"/>
        </a:defRPr>
      </a:lvl9pPr>
    </p:titleStyle>
    <p:bodyStyle>
      <a:lvl1pPr marL="341313" indent="-341313"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ángulo 13">
            <a:extLst>
              <a:ext uri="{FF2B5EF4-FFF2-40B4-BE49-F238E27FC236}">
                <a16:creationId xmlns:a16="http://schemas.microsoft.com/office/drawing/2014/main" id="{1D5D4D8B-63FC-0943-8B34-94DEA8B32A3A}"/>
              </a:ext>
            </a:extLst>
          </p:cNvPr>
          <p:cNvSpPr/>
          <p:nvPr userDrawn="1"/>
        </p:nvSpPr>
        <p:spPr bwMode="auto">
          <a:xfrm>
            <a:off x="-38100" y="-141288"/>
            <a:ext cx="12333288" cy="7023101"/>
          </a:xfrm>
          <a:prstGeom prst="rect">
            <a:avLst/>
          </a:prstGeom>
          <a:solidFill>
            <a:schemeClr val="tx1">
              <a:lumMod val="85000"/>
              <a:lumOff val="15000"/>
            </a:schemeClr>
          </a:solidFill>
          <a:ln w="9525" cap="flat" cmpd="sng" algn="ctr">
            <a:noFill/>
            <a:prstDash val="solid"/>
            <a:round/>
            <a:headEnd type="none" w="med" len="med"/>
            <a:tailEnd type="none" w="med" len="med"/>
          </a:ln>
          <a:effectLst/>
        </p:spPr>
        <p:txBody>
          <a:bodyPr/>
          <a:lstStyle/>
          <a:p>
            <a:pPr algn="r">
              <a:defRPr/>
            </a:pPr>
            <a:endParaRPr lang="es-ES"/>
          </a:p>
        </p:txBody>
      </p:sp>
      <p:sp>
        <p:nvSpPr>
          <p:cNvPr id="25603" name="Forma libre 12">
            <a:extLst>
              <a:ext uri="{FF2B5EF4-FFF2-40B4-BE49-F238E27FC236}">
                <a16:creationId xmlns:a16="http://schemas.microsoft.com/office/drawing/2014/main" id="{3E4EFDF7-CE7F-0647-AFED-80C99C7E4B6F}"/>
              </a:ext>
            </a:extLst>
          </p:cNvPr>
          <p:cNvSpPr>
            <a:spLocks/>
          </p:cNvSpPr>
          <p:nvPr userDrawn="1"/>
        </p:nvSpPr>
        <p:spPr bwMode="auto">
          <a:xfrm rot="-2700000">
            <a:off x="7758113" y="4719638"/>
            <a:ext cx="6048375" cy="1355725"/>
          </a:xfrm>
          <a:custGeom>
            <a:avLst/>
            <a:gdLst>
              <a:gd name="T0" fmla="*/ 6055267 w 6047227"/>
              <a:gd name="T1" fmla="*/ 0 h 1354214"/>
              <a:gd name="T2" fmla="*/ 4699253 w 6047227"/>
              <a:gd name="T3" fmla="*/ 1364826 h 1354214"/>
              <a:gd name="T4" fmla="*/ 1361368 w 6047227"/>
              <a:gd name="T5" fmla="*/ 1364826 h 1354214"/>
              <a:gd name="T6" fmla="*/ 1343827 w 6047227"/>
              <a:gd name="T7" fmla="*/ 1352558 h 1354214"/>
              <a:gd name="T8" fmla="*/ 0 w 6047227"/>
              <a:gd name="T9" fmla="*/ 0 h 1354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47227" h="1354214">
                <a:moveTo>
                  <a:pt x="6047227" y="0"/>
                </a:moveTo>
                <a:lnTo>
                  <a:pt x="4693013" y="1354214"/>
                </a:lnTo>
                <a:lnTo>
                  <a:pt x="1359562" y="1354214"/>
                </a:lnTo>
                <a:lnTo>
                  <a:pt x="1342042" y="1342042"/>
                </a:lnTo>
                <a:lnTo>
                  <a:pt x="0" y="0"/>
                </a:lnTo>
                <a:lnTo>
                  <a:pt x="6047227" y="0"/>
                </a:lnTo>
                <a:close/>
              </a:path>
            </a:pathLst>
          </a:custGeom>
          <a:solidFill>
            <a:schemeClr val="tx2"/>
          </a:solidFill>
          <a:ln>
            <a:noFill/>
          </a:ln>
        </p:spPr>
        <p:txBody>
          <a:bodyPr/>
          <a:lstStyle/>
          <a:p>
            <a:endParaRPr lang="es-ES"/>
          </a:p>
        </p:txBody>
      </p:sp>
      <p:sp>
        <p:nvSpPr>
          <p:cNvPr id="3075" name="10 CuadroTexto">
            <a:extLst>
              <a:ext uri="{FF2B5EF4-FFF2-40B4-BE49-F238E27FC236}">
                <a16:creationId xmlns:a16="http://schemas.microsoft.com/office/drawing/2014/main" id="{C24A0DDB-AD42-6146-AB6F-B651EBB7AC08}"/>
              </a:ext>
            </a:extLst>
          </p:cNvPr>
          <p:cNvSpPr txBox="1">
            <a:spLocks noChangeArrowheads="1"/>
          </p:cNvSpPr>
          <p:nvPr userDrawn="1"/>
        </p:nvSpPr>
        <p:spPr bwMode="auto">
          <a:xfrm rot="18900000">
            <a:off x="8380413" y="5075238"/>
            <a:ext cx="4368800" cy="646112"/>
          </a:xfrm>
          <a:prstGeom prst="rect">
            <a:avLst/>
          </a:prstGeom>
          <a:noFill/>
          <a:ln>
            <a:noFill/>
          </a:ln>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lgn="ctr">
              <a:defRPr/>
            </a:pPr>
            <a:r>
              <a:rPr lang="es-ES" sz="3600" b="0" i="0" dirty="0" err="1">
                <a:solidFill>
                  <a:srgbClr val="F2F2F2"/>
                </a:solidFill>
                <a:latin typeface="Helvetica" pitchFamily="2" charset="0"/>
                <a:cs typeface="Arial" charset="0"/>
              </a:rPr>
              <a:t>www.upv.es</a:t>
            </a:r>
            <a:endParaRPr lang="es-ES" sz="3600" b="0" i="0" dirty="0">
              <a:solidFill>
                <a:srgbClr val="F2F2F2"/>
              </a:solidFill>
              <a:latin typeface="Helvetica" pitchFamily="2" charset="0"/>
              <a:cs typeface="Arial" charset="0"/>
            </a:endParaRPr>
          </a:p>
        </p:txBody>
      </p:sp>
      <p:pic>
        <p:nvPicPr>
          <p:cNvPr id="7" name="Imagen 6">
            <a:extLst>
              <a:ext uri="{FF2B5EF4-FFF2-40B4-BE49-F238E27FC236}">
                <a16:creationId xmlns:a16="http://schemas.microsoft.com/office/drawing/2014/main" id="{9C02A941-1471-6941-AB69-1FEF9847E7CA}"/>
              </a:ext>
            </a:extLst>
          </p:cNvPr>
          <p:cNvPicPr>
            <a:picLocks noChangeAspect="1"/>
          </p:cNvPicPr>
          <p:nvPr userDrawn="1"/>
        </p:nvPicPr>
        <p:blipFill>
          <a:blip r:embed="rId3">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bwMode="auto">
          <a:xfrm>
            <a:off x="4344349" y="1494872"/>
            <a:ext cx="3503303" cy="1109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71"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66" algn="ctr" rtl="0" fontAlgn="base">
        <a:spcBef>
          <a:spcPct val="0"/>
        </a:spcBef>
        <a:spcAft>
          <a:spcPct val="0"/>
        </a:spcAft>
        <a:defRPr sz="4400">
          <a:solidFill>
            <a:schemeClr val="tx1"/>
          </a:solidFill>
          <a:latin typeface="Calibri" pitchFamily="34" charset="0"/>
        </a:defRPr>
      </a:lvl6pPr>
      <a:lvl7pPr marL="914332" algn="ctr" rtl="0" fontAlgn="base">
        <a:spcBef>
          <a:spcPct val="0"/>
        </a:spcBef>
        <a:spcAft>
          <a:spcPct val="0"/>
        </a:spcAft>
        <a:defRPr sz="4400">
          <a:solidFill>
            <a:schemeClr val="tx1"/>
          </a:solidFill>
          <a:latin typeface="Calibri" pitchFamily="34" charset="0"/>
        </a:defRPr>
      </a:lvl7pPr>
      <a:lvl8pPr marL="1371498" algn="ctr" rtl="0" fontAlgn="base">
        <a:spcBef>
          <a:spcPct val="0"/>
        </a:spcBef>
        <a:spcAft>
          <a:spcPct val="0"/>
        </a:spcAft>
        <a:defRPr sz="4400">
          <a:solidFill>
            <a:schemeClr val="tx1"/>
          </a:solidFill>
          <a:latin typeface="Calibri" pitchFamily="34" charset="0"/>
        </a:defRPr>
      </a:lvl8pPr>
      <a:lvl9pPr marL="1828664" algn="ctr" rtl="0" fontAlgn="base">
        <a:spcBef>
          <a:spcPct val="0"/>
        </a:spcBef>
        <a:spcAft>
          <a:spcPct val="0"/>
        </a:spcAft>
        <a:defRPr sz="4400">
          <a:solidFill>
            <a:schemeClr val="tx1"/>
          </a:solidFill>
          <a:latin typeface="Calibri" pitchFamily="34" charset="0"/>
        </a:defRPr>
      </a:lvl9pPr>
    </p:titleStyle>
    <p:bodyStyle>
      <a:lvl1pPr marL="341313" indent="-341313"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3BEE182-F1CF-934B-BEA3-478C29F1A6E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74822" y="2546398"/>
            <a:ext cx="12341644" cy="4361218"/>
          </a:xfrm>
          <a:prstGeom prst="rect">
            <a:avLst/>
          </a:prstGeom>
        </p:spPr>
      </p:pic>
      <p:cxnSp>
        <p:nvCxnSpPr>
          <p:cNvPr id="4" name="Conector recto 3">
            <a:extLst>
              <a:ext uri="{FF2B5EF4-FFF2-40B4-BE49-F238E27FC236}">
                <a16:creationId xmlns:a16="http://schemas.microsoft.com/office/drawing/2014/main" id="{77E57149-C393-114C-B279-0709A612D4B0}"/>
              </a:ext>
            </a:extLst>
          </p:cNvPr>
          <p:cNvCxnSpPr>
            <a:cxnSpLocks/>
          </p:cNvCxnSpPr>
          <p:nvPr userDrawn="1"/>
        </p:nvCxnSpPr>
        <p:spPr>
          <a:xfrm flipH="1">
            <a:off x="-743126" y="6858000"/>
            <a:ext cx="60251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5" name="Imagen 4">
            <a:extLst>
              <a:ext uri="{FF2B5EF4-FFF2-40B4-BE49-F238E27FC236}">
                <a16:creationId xmlns:a16="http://schemas.microsoft.com/office/drawing/2014/main" id="{FE1D2C70-D79D-4B1C-A2A6-6D1051AD5D4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621871" y="309563"/>
            <a:ext cx="2948258" cy="933449"/>
          </a:xfrm>
          <a:prstGeom prst="rect">
            <a:avLst/>
          </a:prstGeom>
        </p:spPr>
      </p:pic>
    </p:spTree>
  </p:cSld>
  <p:clrMap bg1="lt1" tx1="dk1" bg2="lt2" tx2="dk2" accent1="accent1" accent2="accent2" accent3="accent3" accent4="accent4" accent5="accent5" accent6="accent6" hlink="hlink" folHlink="folHlink"/>
  <p:sldLayoutIdLst>
    <p:sldLayoutId id="2147483849"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66" algn="ctr" rtl="0" fontAlgn="base">
        <a:spcBef>
          <a:spcPct val="0"/>
        </a:spcBef>
        <a:spcAft>
          <a:spcPct val="0"/>
        </a:spcAft>
        <a:defRPr sz="4400">
          <a:solidFill>
            <a:schemeClr val="tx1"/>
          </a:solidFill>
          <a:latin typeface="Calibri" pitchFamily="34" charset="0"/>
        </a:defRPr>
      </a:lvl6pPr>
      <a:lvl7pPr marL="914332" algn="ctr" rtl="0" fontAlgn="base">
        <a:spcBef>
          <a:spcPct val="0"/>
        </a:spcBef>
        <a:spcAft>
          <a:spcPct val="0"/>
        </a:spcAft>
        <a:defRPr sz="4400">
          <a:solidFill>
            <a:schemeClr val="tx1"/>
          </a:solidFill>
          <a:latin typeface="Calibri" pitchFamily="34" charset="0"/>
        </a:defRPr>
      </a:lvl7pPr>
      <a:lvl8pPr marL="1371498" algn="ctr" rtl="0" fontAlgn="base">
        <a:spcBef>
          <a:spcPct val="0"/>
        </a:spcBef>
        <a:spcAft>
          <a:spcPct val="0"/>
        </a:spcAft>
        <a:defRPr sz="4400">
          <a:solidFill>
            <a:schemeClr val="tx1"/>
          </a:solidFill>
          <a:latin typeface="Calibri" pitchFamily="34" charset="0"/>
        </a:defRPr>
      </a:lvl8pPr>
      <a:lvl9pPr marL="1828664" algn="ctr" rtl="0" fontAlgn="base">
        <a:spcBef>
          <a:spcPct val="0"/>
        </a:spcBef>
        <a:spcAft>
          <a:spcPct val="0"/>
        </a:spcAft>
        <a:defRPr sz="4400">
          <a:solidFill>
            <a:schemeClr val="tx1"/>
          </a:solidFill>
          <a:latin typeface="Calibri" pitchFamily="34" charset="0"/>
        </a:defRPr>
      </a:lvl9pPr>
    </p:titleStyle>
    <p:bodyStyle>
      <a:lvl1pPr marL="341313" indent="-341313"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1" name="Text Box 2066">
            <a:extLst>
              <a:ext uri="{FF2B5EF4-FFF2-40B4-BE49-F238E27FC236}">
                <a16:creationId xmlns:a16="http://schemas.microsoft.com/office/drawing/2014/main" id="{423D6CA3-9FA7-4349-955F-D8565460A024}"/>
              </a:ext>
            </a:extLst>
          </p:cNvPr>
          <p:cNvSpPr txBox="1">
            <a:spLocks noChangeArrowheads="1"/>
          </p:cNvSpPr>
          <p:nvPr userDrawn="1"/>
        </p:nvSpPr>
        <p:spPr bwMode="auto">
          <a:xfrm>
            <a:off x="1798638" y="6473825"/>
            <a:ext cx="2641600" cy="215900"/>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_tradnl" altLang="es-ES_tradnl" sz="800" b="0" dirty="0" err="1">
                <a:solidFill>
                  <a:schemeClr val="tx1">
                    <a:lumMod val="65000"/>
                    <a:lumOff val="35000"/>
                  </a:schemeClr>
                </a:solidFill>
                <a:latin typeface="Helvetica" pitchFamily="34" charset="0"/>
              </a:rPr>
              <a:t>Universitat</a:t>
            </a:r>
            <a:r>
              <a:rPr lang="es-ES_tradnl" altLang="es-ES_tradnl" sz="800" b="0" dirty="0">
                <a:solidFill>
                  <a:schemeClr val="tx1">
                    <a:lumMod val="65000"/>
                    <a:lumOff val="35000"/>
                  </a:schemeClr>
                </a:solidFill>
                <a:latin typeface="Helvetica" pitchFamily="34" charset="0"/>
              </a:rPr>
              <a:t> </a:t>
            </a:r>
            <a:r>
              <a:rPr lang="es-ES_tradnl" altLang="es-ES_tradnl" sz="800" b="0" dirty="0" err="1">
                <a:solidFill>
                  <a:schemeClr val="tx1">
                    <a:lumMod val="65000"/>
                    <a:lumOff val="35000"/>
                  </a:schemeClr>
                </a:solidFill>
                <a:latin typeface="Helvetica" pitchFamily="34" charset="0"/>
              </a:rPr>
              <a:t>Politècnica</a:t>
            </a:r>
            <a:r>
              <a:rPr lang="es-ES_tradnl" altLang="es-ES_tradnl" sz="800" b="0" dirty="0">
                <a:solidFill>
                  <a:schemeClr val="tx1">
                    <a:lumMod val="65000"/>
                    <a:lumOff val="35000"/>
                  </a:schemeClr>
                </a:solidFill>
                <a:latin typeface="Helvetica" pitchFamily="34" charset="0"/>
              </a:rPr>
              <a:t> de </a:t>
            </a:r>
            <a:r>
              <a:rPr lang="es-ES_tradnl" altLang="es-ES_tradnl" sz="800" b="0" dirty="0" err="1">
                <a:solidFill>
                  <a:schemeClr val="tx1">
                    <a:lumMod val="65000"/>
                    <a:lumOff val="35000"/>
                  </a:schemeClr>
                </a:solidFill>
                <a:latin typeface="Helvetica" pitchFamily="34" charset="0"/>
              </a:rPr>
              <a:t>València</a:t>
            </a:r>
            <a:endParaRPr lang="es-ES_tradnl" altLang="es-ES_tradnl" sz="800" b="0" dirty="0">
              <a:solidFill>
                <a:schemeClr val="tx1">
                  <a:lumMod val="65000"/>
                  <a:lumOff val="35000"/>
                </a:schemeClr>
              </a:solidFill>
              <a:latin typeface="Helvetica" pitchFamily="34" charset="0"/>
            </a:endParaRPr>
          </a:p>
        </p:txBody>
      </p:sp>
      <p:pic>
        <p:nvPicPr>
          <p:cNvPr id="2052" name="Gráfico 2">
            <a:extLst>
              <a:ext uri="{FF2B5EF4-FFF2-40B4-BE49-F238E27FC236}">
                <a16:creationId xmlns:a16="http://schemas.microsoft.com/office/drawing/2014/main" id="{17162937-D139-A24A-9F8F-E7312C87D26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170781" y="176213"/>
            <a:ext cx="141897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2066">
            <a:extLst>
              <a:ext uri="{FF2B5EF4-FFF2-40B4-BE49-F238E27FC236}">
                <a16:creationId xmlns:a16="http://schemas.microsoft.com/office/drawing/2014/main" id="{80437E00-8112-9947-9465-984B3B70F542}"/>
              </a:ext>
            </a:extLst>
          </p:cNvPr>
          <p:cNvSpPr txBox="1">
            <a:spLocks noChangeArrowheads="1"/>
          </p:cNvSpPr>
          <p:nvPr userDrawn="1"/>
        </p:nvSpPr>
        <p:spPr bwMode="auto">
          <a:xfrm>
            <a:off x="1798638" y="6194425"/>
            <a:ext cx="3286125" cy="214313"/>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 sz="800" b="0" cap="all" dirty="0">
                <a:solidFill>
                  <a:schemeClr val="tx1">
                    <a:lumMod val="65000"/>
                    <a:lumOff val="35000"/>
                  </a:schemeClr>
                </a:solidFill>
                <a:latin typeface="Helvetica" pitchFamily="34" charset="0"/>
              </a:rPr>
              <a:t>Área de Comunicación</a:t>
            </a:r>
          </a:p>
        </p:txBody>
      </p:sp>
      <p:sp>
        <p:nvSpPr>
          <p:cNvPr id="11" name="2 Rectángulo">
            <a:hlinkClick r:id="rId4"/>
            <a:extLst>
              <a:ext uri="{FF2B5EF4-FFF2-40B4-BE49-F238E27FC236}">
                <a16:creationId xmlns:a16="http://schemas.microsoft.com/office/drawing/2014/main" id="{F62E7A06-0FE4-E540-AC2A-A0523ECFB537}"/>
              </a:ext>
            </a:extLst>
          </p:cNvPr>
          <p:cNvSpPr>
            <a:spLocks noChangeArrowheads="1"/>
          </p:cNvSpPr>
          <p:nvPr userDrawn="1"/>
        </p:nvSpPr>
        <p:spPr bwMode="auto">
          <a:xfrm>
            <a:off x="1798638" y="6617661"/>
            <a:ext cx="2892425" cy="260350"/>
          </a:xfrm>
          <a:prstGeom prst="rect">
            <a:avLst/>
          </a:prstGeom>
          <a:noFill/>
          <a:ln>
            <a:noFill/>
          </a:ln>
        </p:spPr>
        <p:txBody>
          <a:bodyPr anchor="t"/>
          <a:lstStyle>
            <a:lvl1pPr>
              <a:defRPr sz="2000" b="1">
                <a:solidFill>
                  <a:schemeClr val="tx1"/>
                </a:solidFill>
                <a:latin typeface="Times New Roman" panose="02020603050405020304" pitchFamily="18" charset="0"/>
              </a:defRPr>
            </a:lvl1pPr>
            <a:lvl2pPr marL="742950" indent="-285750">
              <a:defRPr sz="2000" b="1">
                <a:solidFill>
                  <a:schemeClr val="tx1"/>
                </a:solidFill>
                <a:latin typeface="Times New Roman" panose="02020603050405020304" pitchFamily="18" charset="0"/>
              </a:defRPr>
            </a:lvl2pPr>
            <a:lvl3pPr marL="1143000" indent="-228600">
              <a:defRPr sz="2000" b="1">
                <a:solidFill>
                  <a:schemeClr val="tx1"/>
                </a:solidFill>
                <a:latin typeface="Times New Roman" panose="02020603050405020304" pitchFamily="18" charset="0"/>
              </a:defRPr>
            </a:lvl3pPr>
            <a:lvl4pPr marL="1600200" indent="-228600">
              <a:defRPr sz="2000" b="1">
                <a:solidFill>
                  <a:schemeClr val="tx1"/>
                </a:solidFill>
                <a:latin typeface="Times New Roman" panose="02020603050405020304" pitchFamily="18" charset="0"/>
              </a:defRPr>
            </a:lvl4pPr>
            <a:lvl5pPr marL="2057400" indent="-228600">
              <a:defRPr sz="2000" b="1">
                <a:solidFill>
                  <a:schemeClr val="tx1"/>
                </a:solidFill>
                <a:latin typeface="Times New Roman" panose="02020603050405020304" pitchFamily="18" charset="0"/>
              </a:defRPr>
            </a:lvl5pPr>
            <a:lvl6pPr marL="2514600" indent="-228600" algn="r" eaLnBrk="0" fontAlgn="base" hangingPunct="0">
              <a:spcBef>
                <a:spcPct val="0"/>
              </a:spcBef>
              <a:spcAft>
                <a:spcPct val="0"/>
              </a:spcAft>
              <a:defRPr sz="2000" b="1">
                <a:solidFill>
                  <a:schemeClr val="tx1"/>
                </a:solidFill>
                <a:latin typeface="Times New Roman" panose="02020603050405020304" pitchFamily="18" charset="0"/>
              </a:defRPr>
            </a:lvl6pPr>
            <a:lvl7pPr marL="2971800" indent="-228600" algn="r" eaLnBrk="0" fontAlgn="base" hangingPunct="0">
              <a:spcBef>
                <a:spcPct val="0"/>
              </a:spcBef>
              <a:spcAft>
                <a:spcPct val="0"/>
              </a:spcAft>
              <a:defRPr sz="2000" b="1">
                <a:solidFill>
                  <a:schemeClr val="tx1"/>
                </a:solidFill>
                <a:latin typeface="Times New Roman" panose="02020603050405020304" pitchFamily="18" charset="0"/>
              </a:defRPr>
            </a:lvl7pPr>
            <a:lvl8pPr marL="3429000" indent="-228600" algn="r" eaLnBrk="0" fontAlgn="base" hangingPunct="0">
              <a:spcBef>
                <a:spcPct val="0"/>
              </a:spcBef>
              <a:spcAft>
                <a:spcPct val="0"/>
              </a:spcAft>
              <a:defRPr sz="2000" b="1">
                <a:solidFill>
                  <a:schemeClr val="tx1"/>
                </a:solidFill>
                <a:latin typeface="Times New Roman" panose="02020603050405020304" pitchFamily="18" charset="0"/>
              </a:defRPr>
            </a:lvl8pPr>
            <a:lvl9pPr marL="3886200" indent="-228600" algn="r" eaLnBrk="0" fontAlgn="base" hangingPunct="0">
              <a:spcBef>
                <a:spcPct val="0"/>
              </a:spcBef>
              <a:spcAft>
                <a:spcPct val="0"/>
              </a:spcAft>
              <a:defRPr sz="2000" b="1">
                <a:solidFill>
                  <a:schemeClr val="tx1"/>
                </a:solidFill>
                <a:latin typeface="Times New Roman" panose="02020603050405020304" pitchFamily="18" charset="0"/>
              </a:defRPr>
            </a:lvl9pPr>
          </a:lstStyle>
          <a:p>
            <a:pPr>
              <a:defRPr/>
            </a:pPr>
            <a:r>
              <a:rPr lang="es-ES" altLang="es-ES" sz="1000" b="0" dirty="0">
                <a:solidFill>
                  <a:srgbClr val="4EC7E7"/>
                </a:solidFill>
                <a:latin typeface="Helvetica" pitchFamily="2" charset="0"/>
              </a:rPr>
              <a:t>www.upv.es</a:t>
            </a:r>
            <a:r>
              <a:rPr lang="es-ES_tradnl" altLang="es-ES_tradnl" sz="900" b="0" i="0" dirty="0">
                <a:solidFill>
                  <a:schemeClr val="bg2">
                    <a:lumMod val="75000"/>
                  </a:schemeClr>
                </a:solidFill>
                <a:latin typeface="Helvetica Light" panose="020B0403020202020204" pitchFamily="34" charset="0"/>
              </a:rPr>
              <a:t> </a:t>
            </a:r>
            <a:endParaRPr lang="es-ES" altLang="es-ES" sz="900" b="0" i="0" dirty="0">
              <a:solidFill>
                <a:schemeClr val="bg2">
                  <a:lumMod val="75000"/>
                </a:schemeClr>
              </a:solidFill>
              <a:latin typeface="Helvetica Light" panose="020B0403020202020204" pitchFamily="34" charset="0"/>
            </a:endParaRPr>
          </a:p>
        </p:txBody>
      </p:sp>
      <p:pic>
        <p:nvPicPr>
          <p:cNvPr id="2" name="Imagen 1">
            <a:extLst>
              <a:ext uri="{FF2B5EF4-FFF2-40B4-BE49-F238E27FC236}">
                <a16:creationId xmlns:a16="http://schemas.microsoft.com/office/drawing/2014/main" id="{2AA8B5EF-E133-F14E-B14A-8398180404A0}"/>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10431" y="6268003"/>
            <a:ext cx="1693440" cy="594372"/>
          </a:xfrm>
          <a:prstGeom prst="rect">
            <a:avLst/>
          </a:prstGeom>
        </p:spPr>
      </p:pic>
    </p:spTree>
  </p:cSld>
  <p:clrMap bg1="lt1" tx1="dk1" bg2="lt2" tx2="dk2" accent1="accent1" accent2="accent2" accent3="accent3" accent4="accent4" accent5="accent5" accent6="accent6" hlink="hlink" folHlink="folHlink"/>
  <p:sldLayoutIdLst>
    <p:sldLayoutId id="2147483850" r:id="rId1"/>
  </p:sldLayoutIdLst>
  <p:txStyles>
    <p:title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2800">
          <a:solidFill>
            <a:schemeClr val="tx2"/>
          </a:solidFill>
          <a:latin typeface="Arial" charset="0"/>
        </a:defRPr>
      </a:lvl2pPr>
      <a:lvl3pPr algn="l" rtl="0" eaLnBrk="0" fontAlgn="base" hangingPunct="0">
        <a:spcBef>
          <a:spcPct val="0"/>
        </a:spcBef>
        <a:spcAft>
          <a:spcPct val="0"/>
        </a:spcAft>
        <a:defRPr sz="2800">
          <a:solidFill>
            <a:schemeClr val="tx2"/>
          </a:solidFill>
          <a:latin typeface="Arial" charset="0"/>
        </a:defRPr>
      </a:lvl3pPr>
      <a:lvl4pPr algn="l" rtl="0" eaLnBrk="0" fontAlgn="base" hangingPunct="0">
        <a:spcBef>
          <a:spcPct val="0"/>
        </a:spcBef>
        <a:spcAft>
          <a:spcPct val="0"/>
        </a:spcAft>
        <a:defRPr sz="2800">
          <a:solidFill>
            <a:schemeClr val="tx2"/>
          </a:solidFill>
          <a:latin typeface="Arial" charset="0"/>
        </a:defRPr>
      </a:lvl4pPr>
      <a:lvl5pPr algn="l" rtl="0" eaLnBrk="0" fontAlgn="base" hangingPunct="0">
        <a:spcBef>
          <a:spcPct val="0"/>
        </a:spcBef>
        <a:spcAft>
          <a:spcPct val="0"/>
        </a:spcAft>
        <a:defRPr sz="2800">
          <a:solidFill>
            <a:schemeClr val="tx2"/>
          </a:solidFill>
          <a:latin typeface="Arial" charset="0"/>
        </a:defRPr>
      </a:lvl5pPr>
      <a:lvl6pPr marL="457166" algn="ctr" rtl="0" eaLnBrk="0" fontAlgn="base" hangingPunct="0">
        <a:spcBef>
          <a:spcPct val="0"/>
        </a:spcBef>
        <a:spcAft>
          <a:spcPct val="0"/>
        </a:spcAft>
        <a:defRPr sz="3801">
          <a:solidFill>
            <a:schemeClr val="tx2"/>
          </a:solidFill>
          <a:latin typeface="Times New Roman" pitchFamily="18" charset="0"/>
        </a:defRPr>
      </a:lvl6pPr>
      <a:lvl7pPr marL="914332" algn="ctr" rtl="0" eaLnBrk="0" fontAlgn="base" hangingPunct="0">
        <a:spcBef>
          <a:spcPct val="0"/>
        </a:spcBef>
        <a:spcAft>
          <a:spcPct val="0"/>
        </a:spcAft>
        <a:defRPr sz="3801">
          <a:solidFill>
            <a:schemeClr val="tx2"/>
          </a:solidFill>
          <a:latin typeface="Times New Roman" pitchFamily="18" charset="0"/>
        </a:defRPr>
      </a:lvl7pPr>
      <a:lvl8pPr marL="1371498" algn="ctr" rtl="0" eaLnBrk="0" fontAlgn="base" hangingPunct="0">
        <a:spcBef>
          <a:spcPct val="0"/>
        </a:spcBef>
        <a:spcAft>
          <a:spcPct val="0"/>
        </a:spcAft>
        <a:defRPr sz="3801">
          <a:solidFill>
            <a:schemeClr val="tx2"/>
          </a:solidFill>
          <a:latin typeface="Times New Roman" pitchFamily="18" charset="0"/>
        </a:defRPr>
      </a:lvl8pPr>
      <a:lvl9pPr marL="1828664" algn="ctr" rtl="0" eaLnBrk="0" fontAlgn="base" hangingPunct="0">
        <a:spcBef>
          <a:spcPct val="0"/>
        </a:spcBef>
        <a:spcAft>
          <a:spcPct val="0"/>
        </a:spcAft>
        <a:defRPr sz="3801">
          <a:solidFill>
            <a:schemeClr val="tx2"/>
          </a:solidFill>
          <a:latin typeface="Times New Roman" pitchFamily="18"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defRPr>
      </a:lvl2pPr>
      <a:lvl3pPr marL="1141413" indent="-227013" algn="l" rtl="0" eaLnBrk="0" fontAlgn="base" hangingPunct="0">
        <a:spcBef>
          <a:spcPct val="20000"/>
        </a:spcBef>
        <a:spcAft>
          <a:spcPct val="0"/>
        </a:spcAft>
        <a:buChar char="•"/>
        <a:defRPr sz="2400">
          <a:solidFill>
            <a:schemeClr val="tx1"/>
          </a:solidFill>
          <a:latin typeface="+mn-lt"/>
        </a:defRPr>
      </a:lvl3pPr>
      <a:lvl4pPr marL="1598613" indent="-227013" algn="l" rtl="0" eaLnBrk="0" fontAlgn="base" hangingPunct="0">
        <a:spcBef>
          <a:spcPct val="20000"/>
        </a:spcBef>
        <a:spcAft>
          <a:spcPct val="0"/>
        </a:spcAft>
        <a:buChar char="–"/>
        <a:defRPr sz="2000">
          <a:solidFill>
            <a:schemeClr val="tx1"/>
          </a:solidFill>
          <a:latin typeface="+mn-lt"/>
        </a:defRPr>
      </a:lvl4pPr>
      <a:lvl5pPr marL="2055813" indent="-227013" algn="l" rtl="0" eaLnBrk="0" fontAlgn="base" hangingPunct="0">
        <a:spcBef>
          <a:spcPct val="20000"/>
        </a:spcBef>
        <a:spcAft>
          <a:spcPct val="0"/>
        </a:spcAft>
        <a:buChar char="»"/>
        <a:defRPr sz="2000">
          <a:solidFill>
            <a:schemeClr val="tx1"/>
          </a:solidFill>
          <a:latin typeface="+mn-lt"/>
        </a:defRPr>
      </a:lvl5pPr>
      <a:lvl6pPr marL="2514412" indent="-228584" algn="l" rtl="0" eaLnBrk="0" fontAlgn="base" hangingPunct="0">
        <a:spcBef>
          <a:spcPct val="20000"/>
        </a:spcBef>
        <a:spcAft>
          <a:spcPct val="0"/>
        </a:spcAft>
        <a:buChar char="»"/>
        <a:defRPr sz="2000">
          <a:solidFill>
            <a:schemeClr val="tx1"/>
          </a:solidFill>
          <a:latin typeface="+mn-lt"/>
        </a:defRPr>
      </a:lvl6pPr>
      <a:lvl7pPr marL="2971578" indent="-228584" algn="l" rtl="0" eaLnBrk="0" fontAlgn="base" hangingPunct="0">
        <a:spcBef>
          <a:spcPct val="20000"/>
        </a:spcBef>
        <a:spcAft>
          <a:spcPct val="0"/>
        </a:spcAft>
        <a:buChar char="»"/>
        <a:defRPr sz="2000">
          <a:solidFill>
            <a:schemeClr val="tx1"/>
          </a:solidFill>
          <a:latin typeface="+mn-lt"/>
        </a:defRPr>
      </a:lvl7pPr>
      <a:lvl8pPr marL="3428744" indent="-228584" algn="l" rtl="0" eaLnBrk="0" fontAlgn="base" hangingPunct="0">
        <a:spcBef>
          <a:spcPct val="20000"/>
        </a:spcBef>
        <a:spcAft>
          <a:spcPct val="0"/>
        </a:spcAft>
        <a:buChar char="»"/>
        <a:defRPr sz="2000">
          <a:solidFill>
            <a:schemeClr val="tx1"/>
          </a:solidFill>
          <a:latin typeface="+mn-lt"/>
        </a:defRPr>
      </a:lvl8pPr>
      <a:lvl9pPr marL="3885908" indent="-228584"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1" name="Text Box 2066">
            <a:extLst>
              <a:ext uri="{FF2B5EF4-FFF2-40B4-BE49-F238E27FC236}">
                <a16:creationId xmlns:a16="http://schemas.microsoft.com/office/drawing/2014/main" id="{814FA19F-1770-1B4D-B900-764D960417E8}"/>
              </a:ext>
            </a:extLst>
          </p:cNvPr>
          <p:cNvSpPr txBox="1">
            <a:spLocks noChangeArrowheads="1"/>
          </p:cNvSpPr>
          <p:nvPr userDrawn="1"/>
        </p:nvSpPr>
        <p:spPr bwMode="auto">
          <a:xfrm>
            <a:off x="1798638" y="6473825"/>
            <a:ext cx="2641600" cy="215900"/>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_tradnl" altLang="es-ES_tradnl" sz="800" b="0" dirty="0" err="1">
                <a:solidFill>
                  <a:schemeClr val="tx1">
                    <a:lumMod val="65000"/>
                    <a:lumOff val="35000"/>
                  </a:schemeClr>
                </a:solidFill>
                <a:latin typeface="Helvetica" pitchFamily="34" charset="0"/>
              </a:rPr>
              <a:t>Universitat</a:t>
            </a:r>
            <a:r>
              <a:rPr lang="es-ES_tradnl" altLang="es-ES_tradnl" sz="800" b="0" dirty="0">
                <a:solidFill>
                  <a:schemeClr val="tx1">
                    <a:lumMod val="65000"/>
                    <a:lumOff val="35000"/>
                  </a:schemeClr>
                </a:solidFill>
                <a:latin typeface="Helvetica" pitchFamily="34" charset="0"/>
              </a:rPr>
              <a:t> </a:t>
            </a:r>
            <a:r>
              <a:rPr lang="es-ES_tradnl" altLang="es-ES_tradnl" sz="800" b="0" dirty="0" err="1">
                <a:solidFill>
                  <a:schemeClr val="tx1">
                    <a:lumMod val="65000"/>
                    <a:lumOff val="35000"/>
                  </a:schemeClr>
                </a:solidFill>
                <a:latin typeface="Helvetica" pitchFamily="34" charset="0"/>
              </a:rPr>
              <a:t>Politècnica</a:t>
            </a:r>
            <a:r>
              <a:rPr lang="es-ES_tradnl" altLang="es-ES_tradnl" sz="800" b="0" dirty="0">
                <a:solidFill>
                  <a:schemeClr val="tx1">
                    <a:lumMod val="65000"/>
                    <a:lumOff val="35000"/>
                  </a:schemeClr>
                </a:solidFill>
                <a:latin typeface="Helvetica" pitchFamily="34" charset="0"/>
              </a:rPr>
              <a:t> de </a:t>
            </a:r>
            <a:r>
              <a:rPr lang="es-ES_tradnl" altLang="es-ES_tradnl" sz="800" b="0" dirty="0" err="1">
                <a:solidFill>
                  <a:schemeClr val="tx1">
                    <a:lumMod val="65000"/>
                    <a:lumOff val="35000"/>
                  </a:schemeClr>
                </a:solidFill>
                <a:latin typeface="Helvetica" pitchFamily="34" charset="0"/>
              </a:rPr>
              <a:t>València</a:t>
            </a:r>
            <a:endParaRPr lang="es-ES_tradnl" altLang="es-ES_tradnl" sz="800" b="0" dirty="0">
              <a:solidFill>
                <a:schemeClr val="tx1">
                  <a:lumMod val="65000"/>
                  <a:lumOff val="35000"/>
                </a:schemeClr>
              </a:solidFill>
              <a:latin typeface="Helvetica" pitchFamily="34" charset="0"/>
            </a:endParaRPr>
          </a:p>
        </p:txBody>
      </p:sp>
      <p:sp>
        <p:nvSpPr>
          <p:cNvPr id="12" name="Text Box 2066">
            <a:extLst>
              <a:ext uri="{FF2B5EF4-FFF2-40B4-BE49-F238E27FC236}">
                <a16:creationId xmlns:a16="http://schemas.microsoft.com/office/drawing/2014/main" id="{3375968E-B147-C549-BFA7-CEF432252B86}"/>
              </a:ext>
            </a:extLst>
          </p:cNvPr>
          <p:cNvSpPr txBox="1">
            <a:spLocks noChangeArrowheads="1"/>
          </p:cNvSpPr>
          <p:nvPr userDrawn="1"/>
        </p:nvSpPr>
        <p:spPr bwMode="auto">
          <a:xfrm>
            <a:off x="1798638" y="6194425"/>
            <a:ext cx="3286125" cy="214313"/>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 sz="800" b="0" cap="all" dirty="0">
                <a:solidFill>
                  <a:schemeClr val="tx1">
                    <a:lumMod val="65000"/>
                    <a:lumOff val="35000"/>
                  </a:schemeClr>
                </a:solidFill>
                <a:latin typeface="Helvetica" pitchFamily="34" charset="0"/>
              </a:rPr>
              <a:t>UNIDAD / CAMBIAR DESDE EL PATRÓN</a:t>
            </a:r>
          </a:p>
        </p:txBody>
      </p:sp>
      <p:sp>
        <p:nvSpPr>
          <p:cNvPr id="3080" name="Forma libre 1">
            <a:extLst>
              <a:ext uri="{FF2B5EF4-FFF2-40B4-BE49-F238E27FC236}">
                <a16:creationId xmlns:a16="http://schemas.microsoft.com/office/drawing/2014/main" id="{6EEAD733-85CE-9949-B263-8D65901C32C9}"/>
              </a:ext>
            </a:extLst>
          </p:cNvPr>
          <p:cNvSpPr>
            <a:spLocks/>
          </p:cNvSpPr>
          <p:nvPr userDrawn="1"/>
        </p:nvSpPr>
        <p:spPr bwMode="auto">
          <a:xfrm rot="-2700000">
            <a:off x="7518400" y="4537075"/>
            <a:ext cx="6046788" cy="1355725"/>
          </a:xfrm>
          <a:custGeom>
            <a:avLst/>
            <a:gdLst>
              <a:gd name="T0" fmla="*/ 6044154 w 6047227"/>
              <a:gd name="T1" fmla="*/ 0 h 1354214"/>
              <a:gd name="T2" fmla="*/ 4690626 w 6047227"/>
              <a:gd name="T3" fmla="*/ 1364826 h 1354214"/>
              <a:gd name="T4" fmla="*/ 1358869 w 6047227"/>
              <a:gd name="T5" fmla="*/ 1364826 h 1354214"/>
              <a:gd name="T6" fmla="*/ 1341363 w 6047227"/>
              <a:gd name="T7" fmla="*/ 1352558 h 1354214"/>
              <a:gd name="T8" fmla="*/ 0 w 6047227"/>
              <a:gd name="T9" fmla="*/ 0 h 1354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47227" h="1354214">
                <a:moveTo>
                  <a:pt x="6047227" y="0"/>
                </a:moveTo>
                <a:lnTo>
                  <a:pt x="4693013" y="1354214"/>
                </a:lnTo>
                <a:lnTo>
                  <a:pt x="1359562" y="1354214"/>
                </a:lnTo>
                <a:lnTo>
                  <a:pt x="1342042" y="1342042"/>
                </a:lnTo>
                <a:lnTo>
                  <a:pt x="0" y="0"/>
                </a:lnTo>
                <a:lnTo>
                  <a:pt x="6047227" y="0"/>
                </a:lnTo>
                <a:close/>
              </a:path>
            </a:pathLst>
          </a:custGeom>
          <a:solidFill>
            <a:srgbClr val="4EC7E7"/>
          </a:solidFill>
          <a:ln>
            <a:noFill/>
          </a:ln>
        </p:spPr>
        <p:txBody>
          <a:bodyPr/>
          <a:lstStyle/>
          <a:p>
            <a:endParaRPr lang="es-ES"/>
          </a:p>
        </p:txBody>
      </p:sp>
      <p:sp>
        <p:nvSpPr>
          <p:cNvPr id="13" name="2 Rectángulo">
            <a:hlinkClick r:id="rId3"/>
            <a:extLst>
              <a:ext uri="{FF2B5EF4-FFF2-40B4-BE49-F238E27FC236}">
                <a16:creationId xmlns:a16="http://schemas.microsoft.com/office/drawing/2014/main" id="{A14D0A6A-7B43-2147-B8F1-A95802F2E202}"/>
              </a:ext>
            </a:extLst>
          </p:cNvPr>
          <p:cNvSpPr>
            <a:spLocks noChangeArrowheads="1"/>
          </p:cNvSpPr>
          <p:nvPr userDrawn="1"/>
        </p:nvSpPr>
        <p:spPr bwMode="auto">
          <a:xfrm>
            <a:off x="1798638" y="6617661"/>
            <a:ext cx="2892425" cy="260350"/>
          </a:xfrm>
          <a:prstGeom prst="rect">
            <a:avLst/>
          </a:prstGeom>
          <a:noFill/>
          <a:ln>
            <a:noFill/>
          </a:ln>
        </p:spPr>
        <p:txBody>
          <a:bodyPr anchor="t"/>
          <a:lstStyle>
            <a:lvl1pPr>
              <a:defRPr sz="2000" b="1">
                <a:solidFill>
                  <a:schemeClr val="tx1"/>
                </a:solidFill>
                <a:latin typeface="Times New Roman" panose="02020603050405020304" pitchFamily="18" charset="0"/>
              </a:defRPr>
            </a:lvl1pPr>
            <a:lvl2pPr marL="742950" indent="-285750">
              <a:defRPr sz="2000" b="1">
                <a:solidFill>
                  <a:schemeClr val="tx1"/>
                </a:solidFill>
                <a:latin typeface="Times New Roman" panose="02020603050405020304" pitchFamily="18" charset="0"/>
              </a:defRPr>
            </a:lvl2pPr>
            <a:lvl3pPr marL="1143000" indent="-228600">
              <a:defRPr sz="2000" b="1">
                <a:solidFill>
                  <a:schemeClr val="tx1"/>
                </a:solidFill>
                <a:latin typeface="Times New Roman" panose="02020603050405020304" pitchFamily="18" charset="0"/>
              </a:defRPr>
            </a:lvl3pPr>
            <a:lvl4pPr marL="1600200" indent="-228600">
              <a:defRPr sz="2000" b="1">
                <a:solidFill>
                  <a:schemeClr val="tx1"/>
                </a:solidFill>
                <a:latin typeface="Times New Roman" panose="02020603050405020304" pitchFamily="18" charset="0"/>
              </a:defRPr>
            </a:lvl4pPr>
            <a:lvl5pPr marL="2057400" indent="-228600">
              <a:defRPr sz="2000" b="1">
                <a:solidFill>
                  <a:schemeClr val="tx1"/>
                </a:solidFill>
                <a:latin typeface="Times New Roman" panose="02020603050405020304" pitchFamily="18" charset="0"/>
              </a:defRPr>
            </a:lvl5pPr>
            <a:lvl6pPr marL="2514600" indent="-228600" algn="r" eaLnBrk="0" fontAlgn="base" hangingPunct="0">
              <a:spcBef>
                <a:spcPct val="0"/>
              </a:spcBef>
              <a:spcAft>
                <a:spcPct val="0"/>
              </a:spcAft>
              <a:defRPr sz="2000" b="1">
                <a:solidFill>
                  <a:schemeClr val="tx1"/>
                </a:solidFill>
                <a:latin typeface="Times New Roman" panose="02020603050405020304" pitchFamily="18" charset="0"/>
              </a:defRPr>
            </a:lvl6pPr>
            <a:lvl7pPr marL="2971800" indent="-228600" algn="r" eaLnBrk="0" fontAlgn="base" hangingPunct="0">
              <a:spcBef>
                <a:spcPct val="0"/>
              </a:spcBef>
              <a:spcAft>
                <a:spcPct val="0"/>
              </a:spcAft>
              <a:defRPr sz="2000" b="1">
                <a:solidFill>
                  <a:schemeClr val="tx1"/>
                </a:solidFill>
                <a:latin typeface="Times New Roman" panose="02020603050405020304" pitchFamily="18" charset="0"/>
              </a:defRPr>
            </a:lvl7pPr>
            <a:lvl8pPr marL="3429000" indent="-228600" algn="r" eaLnBrk="0" fontAlgn="base" hangingPunct="0">
              <a:spcBef>
                <a:spcPct val="0"/>
              </a:spcBef>
              <a:spcAft>
                <a:spcPct val="0"/>
              </a:spcAft>
              <a:defRPr sz="2000" b="1">
                <a:solidFill>
                  <a:schemeClr val="tx1"/>
                </a:solidFill>
                <a:latin typeface="Times New Roman" panose="02020603050405020304" pitchFamily="18" charset="0"/>
              </a:defRPr>
            </a:lvl8pPr>
            <a:lvl9pPr marL="3886200" indent="-228600" algn="r" eaLnBrk="0" fontAlgn="base" hangingPunct="0">
              <a:spcBef>
                <a:spcPct val="0"/>
              </a:spcBef>
              <a:spcAft>
                <a:spcPct val="0"/>
              </a:spcAft>
              <a:defRPr sz="2000" b="1">
                <a:solidFill>
                  <a:schemeClr val="tx1"/>
                </a:solidFill>
                <a:latin typeface="Times New Roman" panose="02020603050405020304" pitchFamily="18" charset="0"/>
              </a:defRPr>
            </a:lvl9pPr>
          </a:lstStyle>
          <a:p>
            <a:pPr>
              <a:defRPr/>
            </a:pPr>
            <a:r>
              <a:rPr lang="es-ES" altLang="es-ES" sz="1000" b="0" dirty="0" err="1">
                <a:solidFill>
                  <a:srgbClr val="4EC7E7"/>
                </a:solidFill>
                <a:latin typeface="Helvetica" pitchFamily="2" charset="0"/>
              </a:rPr>
              <a:t>www.upv.es</a:t>
            </a:r>
            <a:r>
              <a:rPr lang="es-ES" altLang="es-ES" sz="1000" b="0" dirty="0">
                <a:solidFill>
                  <a:srgbClr val="4EC7E7"/>
                </a:solidFill>
                <a:latin typeface="Helvetica" pitchFamily="2" charset="0"/>
              </a:rPr>
              <a:t> </a:t>
            </a:r>
            <a:r>
              <a:rPr lang="es-ES" altLang="es-ES" sz="900" b="0" i="0" dirty="0">
                <a:solidFill>
                  <a:schemeClr val="bg2">
                    <a:lumMod val="75000"/>
                  </a:schemeClr>
                </a:solidFill>
                <a:latin typeface="Helvetica Light" panose="020B0403020202020204" pitchFamily="34" charset="0"/>
              </a:rPr>
              <a:t>· usuario</a:t>
            </a:r>
            <a:r>
              <a:rPr lang="es-ES_tradnl" altLang="es-ES_tradnl" sz="900" b="0" i="0" dirty="0">
                <a:solidFill>
                  <a:schemeClr val="bg2">
                    <a:lumMod val="75000"/>
                  </a:schemeClr>
                </a:solidFill>
                <a:latin typeface="Helvetica Light" panose="020B0403020202020204" pitchFamily="34" charset="0"/>
              </a:rPr>
              <a:t>@</a:t>
            </a:r>
            <a:r>
              <a:rPr lang="es-ES_tradnl" altLang="es-ES_tradnl" sz="900" b="0" i="0" dirty="0" err="1">
                <a:solidFill>
                  <a:schemeClr val="bg2">
                    <a:lumMod val="75000"/>
                  </a:schemeClr>
                </a:solidFill>
                <a:latin typeface="Helvetica Light" panose="020B0403020202020204" pitchFamily="34" charset="0"/>
              </a:rPr>
              <a:t>upv.es</a:t>
            </a:r>
            <a:r>
              <a:rPr lang="es-ES_tradnl" altLang="es-ES_tradnl" sz="900" b="0" i="0" dirty="0">
                <a:solidFill>
                  <a:schemeClr val="bg2">
                    <a:lumMod val="75000"/>
                  </a:schemeClr>
                </a:solidFill>
                <a:latin typeface="Helvetica Light" panose="020B0403020202020204" pitchFamily="34" charset="0"/>
              </a:rPr>
              <a:t> </a:t>
            </a:r>
            <a:endParaRPr lang="es-ES" altLang="es-ES" sz="900" b="0" i="0" dirty="0">
              <a:solidFill>
                <a:schemeClr val="bg2">
                  <a:lumMod val="75000"/>
                </a:schemeClr>
              </a:solidFill>
              <a:latin typeface="Helvetica Light" panose="020B0403020202020204" pitchFamily="34" charset="0"/>
            </a:endParaRPr>
          </a:p>
        </p:txBody>
      </p:sp>
      <p:pic>
        <p:nvPicPr>
          <p:cNvPr id="10" name="Imagen 9">
            <a:extLst>
              <a:ext uri="{FF2B5EF4-FFF2-40B4-BE49-F238E27FC236}">
                <a16:creationId xmlns:a16="http://schemas.microsoft.com/office/drawing/2014/main" id="{DBFEE05D-5ED0-954D-88AB-ADFE743BC0BD}"/>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431" y="6268003"/>
            <a:ext cx="1693440" cy="594372"/>
          </a:xfrm>
          <a:prstGeom prst="rect">
            <a:avLst/>
          </a:prstGeom>
        </p:spPr>
      </p:pic>
      <p:pic>
        <p:nvPicPr>
          <p:cNvPr id="8" name="Gráfico 2">
            <a:extLst>
              <a:ext uri="{FF2B5EF4-FFF2-40B4-BE49-F238E27FC236}">
                <a16:creationId xmlns:a16="http://schemas.microsoft.com/office/drawing/2014/main" id="{C833C914-44D7-4213-BB1F-84F3376D0BBB}"/>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tretch>
            <a:fillRect/>
          </a:stretch>
        </p:blipFill>
        <p:spPr bwMode="auto">
          <a:xfrm>
            <a:off x="170781" y="176213"/>
            <a:ext cx="141897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51" r:id="rId1"/>
  </p:sldLayoutIdLst>
  <p:txStyles>
    <p:title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2800">
          <a:solidFill>
            <a:schemeClr val="tx2"/>
          </a:solidFill>
          <a:latin typeface="Arial" charset="0"/>
        </a:defRPr>
      </a:lvl2pPr>
      <a:lvl3pPr algn="l" rtl="0" eaLnBrk="0" fontAlgn="base" hangingPunct="0">
        <a:spcBef>
          <a:spcPct val="0"/>
        </a:spcBef>
        <a:spcAft>
          <a:spcPct val="0"/>
        </a:spcAft>
        <a:defRPr sz="2800">
          <a:solidFill>
            <a:schemeClr val="tx2"/>
          </a:solidFill>
          <a:latin typeface="Arial" charset="0"/>
        </a:defRPr>
      </a:lvl3pPr>
      <a:lvl4pPr algn="l" rtl="0" eaLnBrk="0" fontAlgn="base" hangingPunct="0">
        <a:spcBef>
          <a:spcPct val="0"/>
        </a:spcBef>
        <a:spcAft>
          <a:spcPct val="0"/>
        </a:spcAft>
        <a:defRPr sz="2800">
          <a:solidFill>
            <a:schemeClr val="tx2"/>
          </a:solidFill>
          <a:latin typeface="Arial" charset="0"/>
        </a:defRPr>
      </a:lvl4pPr>
      <a:lvl5pPr algn="l" rtl="0" eaLnBrk="0" fontAlgn="base" hangingPunct="0">
        <a:spcBef>
          <a:spcPct val="0"/>
        </a:spcBef>
        <a:spcAft>
          <a:spcPct val="0"/>
        </a:spcAft>
        <a:defRPr sz="2800">
          <a:solidFill>
            <a:schemeClr val="tx2"/>
          </a:solidFill>
          <a:latin typeface="Arial" charset="0"/>
        </a:defRPr>
      </a:lvl5pPr>
      <a:lvl6pPr marL="457166" algn="ctr" rtl="0" eaLnBrk="0" fontAlgn="base" hangingPunct="0">
        <a:spcBef>
          <a:spcPct val="0"/>
        </a:spcBef>
        <a:spcAft>
          <a:spcPct val="0"/>
        </a:spcAft>
        <a:defRPr sz="3801">
          <a:solidFill>
            <a:schemeClr val="tx2"/>
          </a:solidFill>
          <a:latin typeface="Times New Roman" pitchFamily="18" charset="0"/>
        </a:defRPr>
      </a:lvl6pPr>
      <a:lvl7pPr marL="914332" algn="ctr" rtl="0" eaLnBrk="0" fontAlgn="base" hangingPunct="0">
        <a:spcBef>
          <a:spcPct val="0"/>
        </a:spcBef>
        <a:spcAft>
          <a:spcPct val="0"/>
        </a:spcAft>
        <a:defRPr sz="3801">
          <a:solidFill>
            <a:schemeClr val="tx2"/>
          </a:solidFill>
          <a:latin typeface="Times New Roman" pitchFamily="18" charset="0"/>
        </a:defRPr>
      </a:lvl7pPr>
      <a:lvl8pPr marL="1371498" algn="ctr" rtl="0" eaLnBrk="0" fontAlgn="base" hangingPunct="0">
        <a:spcBef>
          <a:spcPct val="0"/>
        </a:spcBef>
        <a:spcAft>
          <a:spcPct val="0"/>
        </a:spcAft>
        <a:defRPr sz="3801">
          <a:solidFill>
            <a:schemeClr val="tx2"/>
          </a:solidFill>
          <a:latin typeface="Times New Roman" pitchFamily="18" charset="0"/>
        </a:defRPr>
      </a:lvl8pPr>
      <a:lvl9pPr marL="1828664" algn="ctr" rtl="0" eaLnBrk="0" fontAlgn="base" hangingPunct="0">
        <a:spcBef>
          <a:spcPct val="0"/>
        </a:spcBef>
        <a:spcAft>
          <a:spcPct val="0"/>
        </a:spcAft>
        <a:defRPr sz="3801">
          <a:solidFill>
            <a:schemeClr val="tx2"/>
          </a:solidFill>
          <a:latin typeface="Times New Roman" pitchFamily="18"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defRPr>
      </a:lvl2pPr>
      <a:lvl3pPr marL="1141413" indent="-227013" algn="l" rtl="0" eaLnBrk="0" fontAlgn="base" hangingPunct="0">
        <a:spcBef>
          <a:spcPct val="20000"/>
        </a:spcBef>
        <a:spcAft>
          <a:spcPct val="0"/>
        </a:spcAft>
        <a:buChar char="•"/>
        <a:defRPr sz="2400">
          <a:solidFill>
            <a:schemeClr val="tx1"/>
          </a:solidFill>
          <a:latin typeface="+mn-lt"/>
        </a:defRPr>
      </a:lvl3pPr>
      <a:lvl4pPr marL="1598613" indent="-227013" algn="l" rtl="0" eaLnBrk="0" fontAlgn="base" hangingPunct="0">
        <a:spcBef>
          <a:spcPct val="20000"/>
        </a:spcBef>
        <a:spcAft>
          <a:spcPct val="0"/>
        </a:spcAft>
        <a:buChar char="–"/>
        <a:defRPr sz="2000">
          <a:solidFill>
            <a:schemeClr val="tx1"/>
          </a:solidFill>
          <a:latin typeface="+mn-lt"/>
        </a:defRPr>
      </a:lvl4pPr>
      <a:lvl5pPr marL="2055813" indent="-227013" algn="l" rtl="0" eaLnBrk="0" fontAlgn="base" hangingPunct="0">
        <a:spcBef>
          <a:spcPct val="20000"/>
        </a:spcBef>
        <a:spcAft>
          <a:spcPct val="0"/>
        </a:spcAft>
        <a:buChar char="»"/>
        <a:defRPr sz="2000">
          <a:solidFill>
            <a:schemeClr val="tx1"/>
          </a:solidFill>
          <a:latin typeface="+mn-lt"/>
        </a:defRPr>
      </a:lvl5pPr>
      <a:lvl6pPr marL="2514412" indent="-228584" algn="l" rtl="0" eaLnBrk="0" fontAlgn="base" hangingPunct="0">
        <a:spcBef>
          <a:spcPct val="20000"/>
        </a:spcBef>
        <a:spcAft>
          <a:spcPct val="0"/>
        </a:spcAft>
        <a:buChar char="»"/>
        <a:defRPr sz="2000">
          <a:solidFill>
            <a:schemeClr val="tx1"/>
          </a:solidFill>
          <a:latin typeface="+mn-lt"/>
        </a:defRPr>
      </a:lvl6pPr>
      <a:lvl7pPr marL="2971578" indent="-228584" algn="l" rtl="0" eaLnBrk="0" fontAlgn="base" hangingPunct="0">
        <a:spcBef>
          <a:spcPct val="20000"/>
        </a:spcBef>
        <a:spcAft>
          <a:spcPct val="0"/>
        </a:spcAft>
        <a:buChar char="»"/>
        <a:defRPr sz="2000">
          <a:solidFill>
            <a:schemeClr val="tx1"/>
          </a:solidFill>
          <a:latin typeface="+mn-lt"/>
        </a:defRPr>
      </a:lvl7pPr>
      <a:lvl8pPr marL="3428744" indent="-228584" algn="l" rtl="0" eaLnBrk="0" fontAlgn="base" hangingPunct="0">
        <a:spcBef>
          <a:spcPct val="20000"/>
        </a:spcBef>
        <a:spcAft>
          <a:spcPct val="0"/>
        </a:spcAft>
        <a:buChar char="»"/>
        <a:defRPr sz="2000">
          <a:solidFill>
            <a:schemeClr val="tx1"/>
          </a:solidFill>
          <a:latin typeface="+mn-lt"/>
        </a:defRPr>
      </a:lvl8pPr>
      <a:lvl9pPr marL="3885908" indent="-228584"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1" name="Text Box 2066">
            <a:extLst>
              <a:ext uri="{FF2B5EF4-FFF2-40B4-BE49-F238E27FC236}">
                <a16:creationId xmlns:a16="http://schemas.microsoft.com/office/drawing/2014/main" id="{06397E1D-FA3F-AD4F-B286-E0405B164FEB}"/>
              </a:ext>
            </a:extLst>
          </p:cNvPr>
          <p:cNvSpPr txBox="1">
            <a:spLocks noChangeArrowheads="1"/>
          </p:cNvSpPr>
          <p:nvPr userDrawn="1"/>
        </p:nvSpPr>
        <p:spPr bwMode="auto">
          <a:xfrm>
            <a:off x="1798638" y="6473825"/>
            <a:ext cx="2641600" cy="215900"/>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_tradnl" altLang="es-ES_tradnl" sz="800" b="0" dirty="0" err="1">
                <a:solidFill>
                  <a:schemeClr val="tx1">
                    <a:lumMod val="65000"/>
                    <a:lumOff val="35000"/>
                  </a:schemeClr>
                </a:solidFill>
                <a:latin typeface="Helvetica" pitchFamily="34" charset="0"/>
              </a:rPr>
              <a:t>Universitat</a:t>
            </a:r>
            <a:r>
              <a:rPr lang="es-ES_tradnl" altLang="es-ES_tradnl" sz="800" b="0" dirty="0">
                <a:solidFill>
                  <a:schemeClr val="tx1">
                    <a:lumMod val="65000"/>
                    <a:lumOff val="35000"/>
                  </a:schemeClr>
                </a:solidFill>
                <a:latin typeface="Helvetica" pitchFamily="34" charset="0"/>
              </a:rPr>
              <a:t> </a:t>
            </a:r>
            <a:r>
              <a:rPr lang="es-ES_tradnl" altLang="es-ES_tradnl" sz="800" b="0" dirty="0" err="1">
                <a:solidFill>
                  <a:schemeClr val="tx1">
                    <a:lumMod val="65000"/>
                    <a:lumOff val="35000"/>
                  </a:schemeClr>
                </a:solidFill>
                <a:latin typeface="Helvetica" pitchFamily="34" charset="0"/>
              </a:rPr>
              <a:t>Politècnica</a:t>
            </a:r>
            <a:r>
              <a:rPr lang="es-ES_tradnl" altLang="es-ES_tradnl" sz="800" b="0" dirty="0">
                <a:solidFill>
                  <a:schemeClr val="tx1">
                    <a:lumMod val="65000"/>
                    <a:lumOff val="35000"/>
                  </a:schemeClr>
                </a:solidFill>
                <a:latin typeface="Helvetica" pitchFamily="34" charset="0"/>
              </a:rPr>
              <a:t> de </a:t>
            </a:r>
            <a:r>
              <a:rPr lang="es-ES_tradnl" altLang="es-ES_tradnl" sz="800" b="0" dirty="0" err="1">
                <a:solidFill>
                  <a:schemeClr val="tx1">
                    <a:lumMod val="65000"/>
                    <a:lumOff val="35000"/>
                  </a:schemeClr>
                </a:solidFill>
                <a:latin typeface="Helvetica" pitchFamily="34" charset="0"/>
              </a:rPr>
              <a:t>València</a:t>
            </a:r>
            <a:endParaRPr lang="es-ES_tradnl" altLang="es-ES_tradnl" sz="800" b="0" dirty="0">
              <a:solidFill>
                <a:schemeClr val="tx1">
                  <a:lumMod val="65000"/>
                  <a:lumOff val="35000"/>
                </a:schemeClr>
              </a:solidFill>
              <a:latin typeface="Helvetica" pitchFamily="34" charset="0"/>
            </a:endParaRPr>
          </a:p>
        </p:txBody>
      </p:sp>
      <p:pic>
        <p:nvPicPr>
          <p:cNvPr id="5126" name="Imagen 7">
            <a:extLst>
              <a:ext uri="{FF2B5EF4-FFF2-40B4-BE49-F238E27FC236}">
                <a16:creationId xmlns:a16="http://schemas.microsoft.com/office/drawing/2014/main" id="{AB53DF1A-DDCF-364E-8CBF-C453A0D4CA50}"/>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5216525" y="0"/>
            <a:ext cx="6975475"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2066">
            <a:extLst>
              <a:ext uri="{FF2B5EF4-FFF2-40B4-BE49-F238E27FC236}">
                <a16:creationId xmlns:a16="http://schemas.microsoft.com/office/drawing/2014/main" id="{4FEEC812-3273-3F42-BB83-6DBC63BF03A9}"/>
              </a:ext>
            </a:extLst>
          </p:cNvPr>
          <p:cNvSpPr txBox="1">
            <a:spLocks noChangeArrowheads="1"/>
          </p:cNvSpPr>
          <p:nvPr userDrawn="1"/>
        </p:nvSpPr>
        <p:spPr bwMode="auto">
          <a:xfrm>
            <a:off x="1798638" y="6194425"/>
            <a:ext cx="3286125" cy="214313"/>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 sz="800" b="0" cap="all" dirty="0">
                <a:solidFill>
                  <a:schemeClr val="tx1">
                    <a:lumMod val="65000"/>
                    <a:lumOff val="35000"/>
                  </a:schemeClr>
                </a:solidFill>
                <a:latin typeface="Helvetica" pitchFamily="34" charset="0"/>
              </a:rPr>
              <a:t>UNIDAD / CAMBIAR DESDE EL PATRÓN</a:t>
            </a:r>
          </a:p>
        </p:txBody>
      </p:sp>
      <p:sp>
        <p:nvSpPr>
          <p:cNvPr id="16" name="2 Rectángulo">
            <a:hlinkClick r:id="rId4"/>
            <a:extLst>
              <a:ext uri="{FF2B5EF4-FFF2-40B4-BE49-F238E27FC236}">
                <a16:creationId xmlns:a16="http://schemas.microsoft.com/office/drawing/2014/main" id="{AF77DDD7-1A4A-C949-9AD2-F4574EA35E8D}"/>
              </a:ext>
            </a:extLst>
          </p:cNvPr>
          <p:cNvSpPr>
            <a:spLocks noChangeArrowheads="1"/>
          </p:cNvSpPr>
          <p:nvPr userDrawn="1"/>
        </p:nvSpPr>
        <p:spPr bwMode="auto">
          <a:xfrm>
            <a:off x="1798638" y="6617661"/>
            <a:ext cx="2892425" cy="260350"/>
          </a:xfrm>
          <a:prstGeom prst="rect">
            <a:avLst/>
          </a:prstGeom>
          <a:noFill/>
          <a:ln>
            <a:noFill/>
          </a:ln>
        </p:spPr>
        <p:txBody>
          <a:bodyPr anchor="t"/>
          <a:lstStyle>
            <a:lvl1pPr>
              <a:defRPr sz="2000" b="1">
                <a:solidFill>
                  <a:schemeClr val="tx1"/>
                </a:solidFill>
                <a:latin typeface="Times New Roman" panose="02020603050405020304" pitchFamily="18" charset="0"/>
              </a:defRPr>
            </a:lvl1pPr>
            <a:lvl2pPr marL="742950" indent="-285750">
              <a:defRPr sz="2000" b="1">
                <a:solidFill>
                  <a:schemeClr val="tx1"/>
                </a:solidFill>
                <a:latin typeface="Times New Roman" panose="02020603050405020304" pitchFamily="18" charset="0"/>
              </a:defRPr>
            </a:lvl2pPr>
            <a:lvl3pPr marL="1143000" indent="-228600">
              <a:defRPr sz="2000" b="1">
                <a:solidFill>
                  <a:schemeClr val="tx1"/>
                </a:solidFill>
                <a:latin typeface="Times New Roman" panose="02020603050405020304" pitchFamily="18" charset="0"/>
              </a:defRPr>
            </a:lvl3pPr>
            <a:lvl4pPr marL="1600200" indent="-228600">
              <a:defRPr sz="2000" b="1">
                <a:solidFill>
                  <a:schemeClr val="tx1"/>
                </a:solidFill>
                <a:latin typeface="Times New Roman" panose="02020603050405020304" pitchFamily="18" charset="0"/>
              </a:defRPr>
            </a:lvl4pPr>
            <a:lvl5pPr marL="2057400" indent="-228600">
              <a:defRPr sz="2000" b="1">
                <a:solidFill>
                  <a:schemeClr val="tx1"/>
                </a:solidFill>
                <a:latin typeface="Times New Roman" panose="02020603050405020304" pitchFamily="18" charset="0"/>
              </a:defRPr>
            </a:lvl5pPr>
            <a:lvl6pPr marL="2514600" indent="-228600" algn="r" eaLnBrk="0" fontAlgn="base" hangingPunct="0">
              <a:spcBef>
                <a:spcPct val="0"/>
              </a:spcBef>
              <a:spcAft>
                <a:spcPct val="0"/>
              </a:spcAft>
              <a:defRPr sz="2000" b="1">
                <a:solidFill>
                  <a:schemeClr val="tx1"/>
                </a:solidFill>
                <a:latin typeface="Times New Roman" panose="02020603050405020304" pitchFamily="18" charset="0"/>
              </a:defRPr>
            </a:lvl6pPr>
            <a:lvl7pPr marL="2971800" indent="-228600" algn="r" eaLnBrk="0" fontAlgn="base" hangingPunct="0">
              <a:spcBef>
                <a:spcPct val="0"/>
              </a:spcBef>
              <a:spcAft>
                <a:spcPct val="0"/>
              </a:spcAft>
              <a:defRPr sz="2000" b="1">
                <a:solidFill>
                  <a:schemeClr val="tx1"/>
                </a:solidFill>
                <a:latin typeface="Times New Roman" panose="02020603050405020304" pitchFamily="18" charset="0"/>
              </a:defRPr>
            </a:lvl7pPr>
            <a:lvl8pPr marL="3429000" indent="-228600" algn="r" eaLnBrk="0" fontAlgn="base" hangingPunct="0">
              <a:spcBef>
                <a:spcPct val="0"/>
              </a:spcBef>
              <a:spcAft>
                <a:spcPct val="0"/>
              </a:spcAft>
              <a:defRPr sz="2000" b="1">
                <a:solidFill>
                  <a:schemeClr val="tx1"/>
                </a:solidFill>
                <a:latin typeface="Times New Roman" panose="02020603050405020304" pitchFamily="18" charset="0"/>
              </a:defRPr>
            </a:lvl8pPr>
            <a:lvl9pPr marL="3886200" indent="-228600" algn="r" eaLnBrk="0" fontAlgn="base" hangingPunct="0">
              <a:spcBef>
                <a:spcPct val="0"/>
              </a:spcBef>
              <a:spcAft>
                <a:spcPct val="0"/>
              </a:spcAft>
              <a:defRPr sz="2000" b="1">
                <a:solidFill>
                  <a:schemeClr val="tx1"/>
                </a:solidFill>
                <a:latin typeface="Times New Roman" panose="02020603050405020304" pitchFamily="18" charset="0"/>
              </a:defRPr>
            </a:lvl9pPr>
          </a:lstStyle>
          <a:p>
            <a:pPr>
              <a:defRPr/>
            </a:pPr>
            <a:r>
              <a:rPr lang="es-ES" altLang="es-ES" sz="1000" b="0" dirty="0" err="1">
                <a:solidFill>
                  <a:srgbClr val="4EC7E7"/>
                </a:solidFill>
                <a:latin typeface="Helvetica" pitchFamily="2" charset="0"/>
              </a:rPr>
              <a:t>www.upv.es</a:t>
            </a:r>
            <a:r>
              <a:rPr lang="es-ES" altLang="es-ES" sz="1000" b="0" dirty="0">
                <a:solidFill>
                  <a:srgbClr val="4EC7E7"/>
                </a:solidFill>
                <a:latin typeface="Helvetica" pitchFamily="2" charset="0"/>
              </a:rPr>
              <a:t> </a:t>
            </a:r>
            <a:r>
              <a:rPr lang="es-ES" altLang="es-ES" sz="900" b="0" i="0" dirty="0">
                <a:solidFill>
                  <a:schemeClr val="bg2">
                    <a:lumMod val="75000"/>
                  </a:schemeClr>
                </a:solidFill>
                <a:latin typeface="Helvetica Light" panose="020B0403020202020204" pitchFamily="34" charset="0"/>
              </a:rPr>
              <a:t>· usuario</a:t>
            </a:r>
            <a:r>
              <a:rPr lang="es-ES_tradnl" altLang="es-ES_tradnl" sz="900" b="0" i="0" dirty="0">
                <a:solidFill>
                  <a:schemeClr val="bg2">
                    <a:lumMod val="75000"/>
                  </a:schemeClr>
                </a:solidFill>
                <a:latin typeface="Helvetica Light" panose="020B0403020202020204" pitchFamily="34" charset="0"/>
              </a:rPr>
              <a:t>@</a:t>
            </a:r>
            <a:r>
              <a:rPr lang="es-ES_tradnl" altLang="es-ES_tradnl" sz="900" b="0" i="0" dirty="0" err="1">
                <a:solidFill>
                  <a:schemeClr val="bg2">
                    <a:lumMod val="75000"/>
                  </a:schemeClr>
                </a:solidFill>
                <a:latin typeface="Helvetica Light" panose="020B0403020202020204" pitchFamily="34" charset="0"/>
              </a:rPr>
              <a:t>upv.es</a:t>
            </a:r>
            <a:r>
              <a:rPr lang="es-ES_tradnl" altLang="es-ES_tradnl" sz="900" b="0" i="0" dirty="0">
                <a:solidFill>
                  <a:schemeClr val="bg2">
                    <a:lumMod val="75000"/>
                  </a:schemeClr>
                </a:solidFill>
                <a:latin typeface="Helvetica Light" panose="020B0403020202020204" pitchFamily="34" charset="0"/>
              </a:rPr>
              <a:t> </a:t>
            </a:r>
            <a:endParaRPr lang="es-ES" altLang="es-ES" sz="900" b="0" i="0" dirty="0">
              <a:solidFill>
                <a:schemeClr val="bg2">
                  <a:lumMod val="75000"/>
                </a:schemeClr>
              </a:solidFill>
              <a:latin typeface="Helvetica Light" panose="020B0403020202020204" pitchFamily="34" charset="0"/>
            </a:endParaRPr>
          </a:p>
        </p:txBody>
      </p:sp>
      <p:pic>
        <p:nvPicPr>
          <p:cNvPr id="10" name="Imagen 9">
            <a:extLst>
              <a:ext uri="{FF2B5EF4-FFF2-40B4-BE49-F238E27FC236}">
                <a16:creationId xmlns:a16="http://schemas.microsoft.com/office/drawing/2014/main" id="{A7733386-DD5A-3344-A681-0FD45B64E626}"/>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10431" y="6268003"/>
            <a:ext cx="1693440" cy="594372"/>
          </a:xfrm>
          <a:prstGeom prst="rect">
            <a:avLst/>
          </a:prstGeom>
        </p:spPr>
      </p:pic>
      <p:pic>
        <p:nvPicPr>
          <p:cNvPr id="8" name="Gráfico 2">
            <a:extLst>
              <a:ext uri="{FF2B5EF4-FFF2-40B4-BE49-F238E27FC236}">
                <a16:creationId xmlns:a16="http://schemas.microsoft.com/office/drawing/2014/main" id="{BB4E00F3-A09D-40C7-B573-F666DE20777E}"/>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a:off x="170781" y="176213"/>
            <a:ext cx="141897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53" r:id="rId1"/>
  </p:sldLayoutIdLst>
  <p:txStyles>
    <p:titleStyle>
      <a:lvl1pPr algn="ctr" rtl="0" eaLnBrk="0" fontAlgn="base" hangingPunct="0">
        <a:spcBef>
          <a:spcPct val="0"/>
        </a:spcBef>
        <a:spcAft>
          <a:spcPct val="0"/>
        </a:spcAft>
        <a:defRPr sz="3800">
          <a:solidFill>
            <a:schemeClr val="tx2"/>
          </a:solidFill>
          <a:latin typeface="+mj-lt"/>
          <a:ea typeface="+mj-ea"/>
          <a:cs typeface="+mj-cs"/>
        </a:defRPr>
      </a:lvl1pPr>
      <a:lvl2pPr algn="ctr" rtl="0" eaLnBrk="0" fontAlgn="base" hangingPunct="0">
        <a:spcBef>
          <a:spcPct val="0"/>
        </a:spcBef>
        <a:spcAft>
          <a:spcPct val="0"/>
        </a:spcAft>
        <a:defRPr sz="3800">
          <a:solidFill>
            <a:schemeClr val="tx2"/>
          </a:solidFill>
          <a:latin typeface="Arial" charset="0"/>
        </a:defRPr>
      </a:lvl2pPr>
      <a:lvl3pPr algn="ctr" rtl="0" eaLnBrk="0" fontAlgn="base" hangingPunct="0">
        <a:spcBef>
          <a:spcPct val="0"/>
        </a:spcBef>
        <a:spcAft>
          <a:spcPct val="0"/>
        </a:spcAft>
        <a:defRPr sz="3800">
          <a:solidFill>
            <a:schemeClr val="tx2"/>
          </a:solidFill>
          <a:latin typeface="Arial" charset="0"/>
        </a:defRPr>
      </a:lvl3pPr>
      <a:lvl4pPr algn="ctr" rtl="0" eaLnBrk="0" fontAlgn="base" hangingPunct="0">
        <a:spcBef>
          <a:spcPct val="0"/>
        </a:spcBef>
        <a:spcAft>
          <a:spcPct val="0"/>
        </a:spcAft>
        <a:defRPr sz="3800">
          <a:solidFill>
            <a:schemeClr val="tx2"/>
          </a:solidFill>
          <a:latin typeface="Arial" charset="0"/>
        </a:defRPr>
      </a:lvl4pPr>
      <a:lvl5pPr algn="ctr" rtl="0" eaLnBrk="0" fontAlgn="base" hangingPunct="0">
        <a:spcBef>
          <a:spcPct val="0"/>
        </a:spcBef>
        <a:spcAft>
          <a:spcPct val="0"/>
        </a:spcAft>
        <a:defRPr sz="3800">
          <a:solidFill>
            <a:schemeClr val="tx2"/>
          </a:solidFill>
          <a:latin typeface="Arial" charset="0"/>
        </a:defRPr>
      </a:lvl5pPr>
      <a:lvl6pPr marL="457166" algn="ctr" rtl="0" eaLnBrk="0" fontAlgn="base" hangingPunct="0">
        <a:spcBef>
          <a:spcPct val="0"/>
        </a:spcBef>
        <a:spcAft>
          <a:spcPct val="0"/>
        </a:spcAft>
        <a:defRPr sz="3801">
          <a:solidFill>
            <a:schemeClr val="tx2"/>
          </a:solidFill>
          <a:latin typeface="Times New Roman" pitchFamily="18" charset="0"/>
        </a:defRPr>
      </a:lvl6pPr>
      <a:lvl7pPr marL="914332" algn="ctr" rtl="0" eaLnBrk="0" fontAlgn="base" hangingPunct="0">
        <a:spcBef>
          <a:spcPct val="0"/>
        </a:spcBef>
        <a:spcAft>
          <a:spcPct val="0"/>
        </a:spcAft>
        <a:defRPr sz="3801">
          <a:solidFill>
            <a:schemeClr val="tx2"/>
          </a:solidFill>
          <a:latin typeface="Times New Roman" pitchFamily="18" charset="0"/>
        </a:defRPr>
      </a:lvl7pPr>
      <a:lvl8pPr marL="1371498" algn="ctr" rtl="0" eaLnBrk="0" fontAlgn="base" hangingPunct="0">
        <a:spcBef>
          <a:spcPct val="0"/>
        </a:spcBef>
        <a:spcAft>
          <a:spcPct val="0"/>
        </a:spcAft>
        <a:defRPr sz="3801">
          <a:solidFill>
            <a:schemeClr val="tx2"/>
          </a:solidFill>
          <a:latin typeface="Times New Roman" pitchFamily="18" charset="0"/>
        </a:defRPr>
      </a:lvl8pPr>
      <a:lvl9pPr marL="1828664" algn="ctr" rtl="0" eaLnBrk="0" fontAlgn="base" hangingPunct="0">
        <a:spcBef>
          <a:spcPct val="0"/>
        </a:spcBef>
        <a:spcAft>
          <a:spcPct val="0"/>
        </a:spcAft>
        <a:defRPr sz="3801">
          <a:solidFill>
            <a:schemeClr val="tx2"/>
          </a:solidFill>
          <a:latin typeface="Times New Roman" pitchFamily="18"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defRPr>
      </a:lvl2pPr>
      <a:lvl3pPr marL="1141413" indent="-227013" algn="l" rtl="0" eaLnBrk="0" fontAlgn="base" hangingPunct="0">
        <a:spcBef>
          <a:spcPct val="20000"/>
        </a:spcBef>
        <a:spcAft>
          <a:spcPct val="0"/>
        </a:spcAft>
        <a:buChar char="•"/>
        <a:defRPr sz="2400">
          <a:solidFill>
            <a:schemeClr val="tx1"/>
          </a:solidFill>
          <a:latin typeface="+mn-lt"/>
        </a:defRPr>
      </a:lvl3pPr>
      <a:lvl4pPr marL="1598613" indent="-227013" algn="l" rtl="0" eaLnBrk="0" fontAlgn="base" hangingPunct="0">
        <a:spcBef>
          <a:spcPct val="20000"/>
        </a:spcBef>
        <a:spcAft>
          <a:spcPct val="0"/>
        </a:spcAft>
        <a:buChar char="–"/>
        <a:defRPr sz="2000">
          <a:solidFill>
            <a:schemeClr val="tx1"/>
          </a:solidFill>
          <a:latin typeface="+mn-lt"/>
        </a:defRPr>
      </a:lvl4pPr>
      <a:lvl5pPr marL="2055813" indent="-227013" algn="l" rtl="0" eaLnBrk="0" fontAlgn="base" hangingPunct="0">
        <a:spcBef>
          <a:spcPct val="20000"/>
        </a:spcBef>
        <a:spcAft>
          <a:spcPct val="0"/>
        </a:spcAft>
        <a:buChar char="»"/>
        <a:defRPr sz="2000">
          <a:solidFill>
            <a:schemeClr val="tx1"/>
          </a:solidFill>
          <a:latin typeface="+mn-lt"/>
        </a:defRPr>
      </a:lvl5pPr>
      <a:lvl6pPr marL="2514412" indent="-228584" algn="l" rtl="0" eaLnBrk="0" fontAlgn="base" hangingPunct="0">
        <a:spcBef>
          <a:spcPct val="20000"/>
        </a:spcBef>
        <a:spcAft>
          <a:spcPct val="0"/>
        </a:spcAft>
        <a:buChar char="»"/>
        <a:defRPr sz="2000">
          <a:solidFill>
            <a:schemeClr val="tx1"/>
          </a:solidFill>
          <a:latin typeface="+mn-lt"/>
        </a:defRPr>
      </a:lvl6pPr>
      <a:lvl7pPr marL="2971578" indent="-228584" algn="l" rtl="0" eaLnBrk="0" fontAlgn="base" hangingPunct="0">
        <a:spcBef>
          <a:spcPct val="20000"/>
        </a:spcBef>
        <a:spcAft>
          <a:spcPct val="0"/>
        </a:spcAft>
        <a:buChar char="»"/>
        <a:defRPr sz="2000">
          <a:solidFill>
            <a:schemeClr val="tx1"/>
          </a:solidFill>
          <a:latin typeface="+mn-lt"/>
        </a:defRPr>
      </a:lvl7pPr>
      <a:lvl8pPr marL="3428744" indent="-228584" algn="l" rtl="0" eaLnBrk="0" fontAlgn="base" hangingPunct="0">
        <a:spcBef>
          <a:spcPct val="20000"/>
        </a:spcBef>
        <a:spcAft>
          <a:spcPct val="0"/>
        </a:spcAft>
        <a:buChar char="»"/>
        <a:defRPr sz="2000">
          <a:solidFill>
            <a:schemeClr val="tx1"/>
          </a:solidFill>
          <a:latin typeface="+mn-lt"/>
        </a:defRPr>
      </a:lvl8pPr>
      <a:lvl9pPr marL="3885908" indent="-228584"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1" name="Text Box 2066">
            <a:extLst>
              <a:ext uri="{FF2B5EF4-FFF2-40B4-BE49-F238E27FC236}">
                <a16:creationId xmlns:a16="http://schemas.microsoft.com/office/drawing/2014/main" id="{06397E1D-FA3F-AD4F-B286-E0405B164FEB}"/>
              </a:ext>
            </a:extLst>
          </p:cNvPr>
          <p:cNvSpPr txBox="1">
            <a:spLocks noChangeArrowheads="1"/>
          </p:cNvSpPr>
          <p:nvPr userDrawn="1"/>
        </p:nvSpPr>
        <p:spPr bwMode="auto">
          <a:xfrm>
            <a:off x="1798638" y="6473825"/>
            <a:ext cx="2641600" cy="215900"/>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_tradnl" altLang="es-ES_tradnl" sz="800" b="0" dirty="0" err="1">
                <a:solidFill>
                  <a:schemeClr val="tx1">
                    <a:lumMod val="65000"/>
                    <a:lumOff val="35000"/>
                  </a:schemeClr>
                </a:solidFill>
                <a:latin typeface="Helvetica" pitchFamily="34" charset="0"/>
              </a:rPr>
              <a:t>Universitat</a:t>
            </a:r>
            <a:r>
              <a:rPr lang="es-ES_tradnl" altLang="es-ES_tradnl" sz="800" b="0" dirty="0">
                <a:solidFill>
                  <a:schemeClr val="tx1">
                    <a:lumMod val="65000"/>
                    <a:lumOff val="35000"/>
                  </a:schemeClr>
                </a:solidFill>
                <a:latin typeface="Helvetica" pitchFamily="34" charset="0"/>
              </a:rPr>
              <a:t> </a:t>
            </a:r>
            <a:r>
              <a:rPr lang="es-ES_tradnl" altLang="es-ES_tradnl" sz="800" b="0" dirty="0" err="1">
                <a:solidFill>
                  <a:schemeClr val="tx1">
                    <a:lumMod val="65000"/>
                    <a:lumOff val="35000"/>
                  </a:schemeClr>
                </a:solidFill>
                <a:latin typeface="Helvetica" pitchFamily="34" charset="0"/>
              </a:rPr>
              <a:t>Politècnica</a:t>
            </a:r>
            <a:r>
              <a:rPr lang="es-ES_tradnl" altLang="es-ES_tradnl" sz="800" b="0" dirty="0">
                <a:solidFill>
                  <a:schemeClr val="tx1">
                    <a:lumMod val="65000"/>
                    <a:lumOff val="35000"/>
                  </a:schemeClr>
                </a:solidFill>
                <a:latin typeface="Helvetica" pitchFamily="34" charset="0"/>
              </a:rPr>
              <a:t> de </a:t>
            </a:r>
            <a:r>
              <a:rPr lang="es-ES_tradnl" altLang="es-ES_tradnl" sz="800" b="0" dirty="0" err="1">
                <a:solidFill>
                  <a:schemeClr val="tx1">
                    <a:lumMod val="65000"/>
                    <a:lumOff val="35000"/>
                  </a:schemeClr>
                </a:solidFill>
                <a:latin typeface="Helvetica" pitchFamily="34" charset="0"/>
              </a:rPr>
              <a:t>València</a:t>
            </a:r>
            <a:endParaRPr lang="es-ES_tradnl" altLang="es-ES_tradnl" sz="800" b="0" dirty="0">
              <a:solidFill>
                <a:schemeClr val="tx1">
                  <a:lumMod val="65000"/>
                  <a:lumOff val="35000"/>
                </a:schemeClr>
              </a:solidFill>
              <a:latin typeface="Helvetica" pitchFamily="34" charset="0"/>
            </a:endParaRPr>
          </a:p>
        </p:txBody>
      </p:sp>
      <p:sp>
        <p:nvSpPr>
          <p:cNvPr id="12" name="Text Box 2066">
            <a:extLst>
              <a:ext uri="{FF2B5EF4-FFF2-40B4-BE49-F238E27FC236}">
                <a16:creationId xmlns:a16="http://schemas.microsoft.com/office/drawing/2014/main" id="{4FEEC812-3273-3F42-BB83-6DBC63BF03A9}"/>
              </a:ext>
            </a:extLst>
          </p:cNvPr>
          <p:cNvSpPr txBox="1">
            <a:spLocks noChangeArrowheads="1"/>
          </p:cNvSpPr>
          <p:nvPr userDrawn="1"/>
        </p:nvSpPr>
        <p:spPr bwMode="auto">
          <a:xfrm>
            <a:off x="1798638" y="6194425"/>
            <a:ext cx="3286125" cy="214313"/>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 sz="800" b="0" cap="all" dirty="0">
                <a:solidFill>
                  <a:schemeClr val="tx1">
                    <a:lumMod val="65000"/>
                    <a:lumOff val="35000"/>
                  </a:schemeClr>
                </a:solidFill>
                <a:latin typeface="Helvetica" pitchFamily="34" charset="0"/>
              </a:rPr>
              <a:t>Área de Comunicación</a:t>
            </a:r>
          </a:p>
        </p:txBody>
      </p:sp>
      <p:sp>
        <p:nvSpPr>
          <p:cNvPr id="16" name="2 Rectángulo">
            <a:hlinkClick r:id="rId4"/>
            <a:extLst>
              <a:ext uri="{FF2B5EF4-FFF2-40B4-BE49-F238E27FC236}">
                <a16:creationId xmlns:a16="http://schemas.microsoft.com/office/drawing/2014/main" id="{AF77DDD7-1A4A-C949-9AD2-F4574EA35E8D}"/>
              </a:ext>
            </a:extLst>
          </p:cNvPr>
          <p:cNvSpPr>
            <a:spLocks noChangeArrowheads="1"/>
          </p:cNvSpPr>
          <p:nvPr userDrawn="1"/>
        </p:nvSpPr>
        <p:spPr bwMode="auto">
          <a:xfrm>
            <a:off x="1798638" y="6617661"/>
            <a:ext cx="2892425" cy="260350"/>
          </a:xfrm>
          <a:prstGeom prst="rect">
            <a:avLst/>
          </a:prstGeom>
          <a:noFill/>
          <a:ln>
            <a:noFill/>
          </a:ln>
        </p:spPr>
        <p:txBody>
          <a:bodyPr anchor="t"/>
          <a:lstStyle>
            <a:lvl1pPr>
              <a:defRPr sz="2000" b="1">
                <a:solidFill>
                  <a:schemeClr val="tx1"/>
                </a:solidFill>
                <a:latin typeface="Times New Roman" panose="02020603050405020304" pitchFamily="18" charset="0"/>
              </a:defRPr>
            </a:lvl1pPr>
            <a:lvl2pPr marL="742950" indent="-285750">
              <a:defRPr sz="2000" b="1">
                <a:solidFill>
                  <a:schemeClr val="tx1"/>
                </a:solidFill>
                <a:latin typeface="Times New Roman" panose="02020603050405020304" pitchFamily="18" charset="0"/>
              </a:defRPr>
            </a:lvl2pPr>
            <a:lvl3pPr marL="1143000" indent="-228600">
              <a:defRPr sz="2000" b="1">
                <a:solidFill>
                  <a:schemeClr val="tx1"/>
                </a:solidFill>
                <a:latin typeface="Times New Roman" panose="02020603050405020304" pitchFamily="18" charset="0"/>
              </a:defRPr>
            </a:lvl3pPr>
            <a:lvl4pPr marL="1600200" indent="-228600">
              <a:defRPr sz="2000" b="1">
                <a:solidFill>
                  <a:schemeClr val="tx1"/>
                </a:solidFill>
                <a:latin typeface="Times New Roman" panose="02020603050405020304" pitchFamily="18" charset="0"/>
              </a:defRPr>
            </a:lvl4pPr>
            <a:lvl5pPr marL="2057400" indent="-228600">
              <a:defRPr sz="2000" b="1">
                <a:solidFill>
                  <a:schemeClr val="tx1"/>
                </a:solidFill>
                <a:latin typeface="Times New Roman" panose="02020603050405020304" pitchFamily="18" charset="0"/>
              </a:defRPr>
            </a:lvl5pPr>
            <a:lvl6pPr marL="2514600" indent="-228600" algn="r" eaLnBrk="0" fontAlgn="base" hangingPunct="0">
              <a:spcBef>
                <a:spcPct val="0"/>
              </a:spcBef>
              <a:spcAft>
                <a:spcPct val="0"/>
              </a:spcAft>
              <a:defRPr sz="2000" b="1">
                <a:solidFill>
                  <a:schemeClr val="tx1"/>
                </a:solidFill>
                <a:latin typeface="Times New Roman" panose="02020603050405020304" pitchFamily="18" charset="0"/>
              </a:defRPr>
            </a:lvl6pPr>
            <a:lvl7pPr marL="2971800" indent="-228600" algn="r" eaLnBrk="0" fontAlgn="base" hangingPunct="0">
              <a:spcBef>
                <a:spcPct val="0"/>
              </a:spcBef>
              <a:spcAft>
                <a:spcPct val="0"/>
              </a:spcAft>
              <a:defRPr sz="2000" b="1">
                <a:solidFill>
                  <a:schemeClr val="tx1"/>
                </a:solidFill>
                <a:latin typeface="Times New Roman" panose="02020603050405020304" pitchFamily="18" charset="0"/>
              </a:defRPr>
            </a:lvl7pPr>
            <a:lvl8pPr marL="3429000" indent="-228600" algn="r" eaLnBrk="0" fontAlgn="base" hangingPunct="0">
              <a:spcBef>
                <a:spcPct val="0"/>
              </a:spcBef>
              <a:spcAft>
                <a:spcPct val="0"/>
              </a:spcAft>
              <a:defRPr sz="2000" b="1">
                <a:solidFill>
                  <a:schemeClr val="tx1"/>
                </a:solidFill>
                <a:latin typeface="Times New Roman" panose="02020603050405020304" pitchFamily="18" charset="0"/>
              </a:defRPr>
            </a:lvl8pPr>
            <a:lvl9pPr marL="3886200" indent="-228600" algn="r" eaLnBrk="0" fontAlgn="base" hangingPunct="0">
              <a:spcBef>
                <a:spcPct val="0"/>
              </a:spcBef>
              <a:spcAft>
                <a:spcPct val="0"/>
              </a:spcAft>
              <a:defRPr sz="2000" b="1">
                <a:solidFill>
                  <a:schemeClr val="tx1"/>
                </a:solidFill>
                <a:latin typeface="Times New Roman" panose="02020603050405020304" pitchFamily="18" charset="0"/>
              </a:defRPr>
            </a:lvl9pPr>
          </a:lstStyle>
          <a:p>
            <a:pPr>
              <a:defRPr/>
            </a:pPr>
            <a:r>
              <a:rPr lang="es-ES" altLang="es-ES" sz="1000" b="0" dirty="0">
                <a:solidFill>
                  <a:srgbClr val="4EC7E7"/>
                </a:solidFill>
                <a:latin typeface="Helvetica" pitchFamily="2" charset="0"/>
              </a:rPr>
              <a:t>www.upv.es</a:t>
            </a:r>
            <a:r>
              <a:rPr lang="es-ES_tradnl" altLang="es-ES_tradnl" sz="900" b="0" i="0" dirty="0">
                <a:solidFill>
                  <a:schemeClr val="bg2">
                    <a:lumMod val="75000"/>
                  </a:schemeClr>
                </a:solidFill>
                <a:latin typeface="Helvetica Light" panose="020B0403020202020204" pitchFamily="34" charset="0"/>
              </a:rPr>
              <a:t> </a:t>
            </a:r>
            <a:endParaRPr lang="es-ES" altLang="es-ES" sz="900" b="0" i="0" dirty="0">
              <a:solidFill>
                <a:schemeClr val="bg2">
                  <a:lumMod val="75000"/>
                </a:schemeClr>
              </a:solidFill>
              <a:latin typeface="Helvetica Light" panose="020B0403020202020204" pitchFamily="34" charset="0"/>
            </a:endParaRPr>
          </a:p>
        </p:txBody>
      </p:sp>
      <p:pic>
        <p:nvPicPr>
          <p:cNvPr id="9" name="Imagen 8">
            <a:extLst>
              <a:ext uri="{FF2B5EF4-FFF2-40B4-BE49-F238E27FC236}">
                <a16:creationId xmlns:a16="http://schemas.microsoft.com/office/drawing/2014/main" id="{02829104-9FE7-4542-A753-50BA21BD353B}"/>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10431" y="6268003"/>
            <a:ext cx="1693440" cy="594372"/>
          </a:xfrm>
          <a:prstGeom prst="rect">
            <a:avLst/>
          </a:prstGeom>
        </p:spPr>
      </p:pic>
      <p:pic>
        <p:nvPicPr>
          <p:cNvPr id="7" name="Gráfico 2">
            <a:extLst>
              <a:ext uri="{FF2B5EF4-FFF2-40B4-BE49-F238E27FC236}">
                <a16:creationId xmlns:a16="http://schemas.microsoft.com/office/drawing/2014/main" id="{22FD363C-2450-4ED3-8903-2DF4DE14E47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a:off x="170781" y="176213"/>
            <a:ext cx="141897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5843436"/>
      </p:ext>
    </p:extLst>
  </p:cSld>
  <p:clrMap bg1="lt1" tx1="dk1" bg2="lt2" tx2="dk2" accent1="accent1" accent2="accent2" accent3="accent3" accent4="accent4" accent5="accent5" accent6="accent6" hlink="hlink" folHlink="folHlink"/>
  <p:sldLayoutIdLst>
    <p:sldLayoutId id="2147483908" r:id="rId1"/>
    <p:sldLayoutId id="2147483909" r:id="rId2"/>
  </p:sldLayoutIdLst>
  <p:txStyles>
    <p:titleStyle>
      <a:lvl1pPr algn="ctr" rtl="0" eaLnBrk="0" fontAlgn="base" hangingPunct="0">
        <a:spcBef>
          <a:spcPct val="0"/>
        </a:spcBef>
        <a:spcAft>
          <a:spcPct val="0"/>
        </a:spcAft>
        <a:defRPr sz="3800">
          <a:solidFill>
            <a:schemeClr val="tx2"/>
          </a:solidFill>
          <a:latin typeface="+mj-lt"/>
          <a:ea typeface="+mj-ea"/>
          <a:cs typeface="+mj-cs"/>
        </a:defRPr>
      </a:lvl1pPr>
      <a:lvl2pPr algn="ctr" rtl="0" eaLnBrk="0" fontAlgn="base" hangingPunct="0">
        <a:spcBef>
          <a:spcPct val="0"/>
        </a:spcBef>
        <a:spcAft>
          <a:spcPct val="0"/>
        </a:spcAft>
        <a:defRPr sz="3800">
          <a:solidFill>
            <a:schemeClr val="tx2"/>
          </a:solidFill>
          <a:latin typeface="Arial" charset="0"/>
        </a:defRPr>
      </a:lvl2pPr>
      <a:lvl3pPr algn="ctr" rtl="0" eaLnBrk="0" fontAlgn="base" hangingPunct="0">
        <a:spcBef>
          <a:spcPct val="0"/>
        </a:spcBef>
        <a:spcAft>
          <a:spcPct val="0"/>
        </a:spcAft>
        <a:defRPr sz="3800">
          <a:solidFill>
            <a:schemeClr val="tx2"/>
          </a:solidFill>
          <a:latin typeface="Arial" charset="0"/>
        </a:defRPr>
      </a:lvl3pPr>
      <a:lvl4pPr algn="ctr" rtl="0" eaLnBrk="0" fontAlgn="base" hangingPunct="0">
        <a:spcBef>
          <a:spcPct val="0"/>
        </a:spcBef>
        <a:spcAft>
          <a:spcPct val="0"/>
        </a:spcAft>
        <a:defRPr sz="3800">
          <a:solidFill>
            <a:schemeClr val="tx2"/>
          </a:solidFill>
          <a:latin typeface="Arial" charset="0"/>
        </a:defRPr>
      </a:lvl4pPr>
      <a:lvl5pPr algn="ctr" rtl="0" eaLnBrk="0" fontAlgn="base" hangingPunct="0">
        <a:spcBef>
          <a:spcPct val="0"/>
        </a:spcBef>
        <a:spcAft>
          <a:spcPct val="0"/>
        </a:spcAft>
        <a:defRPr sz="3800">
          <a:solidFill>
            <a:schemeClr val="tx2"/>
          </a:solidFill>
          <a:latin typeface="Arial" charset="0"/>
        </a:defRPr>
      </a:lvl5pPr>
      <a:lvl6pPr marL="457166" algn="ctr" rtl="0" eaLnBrk="0" fontAlgn="base" hangingPunct="0">
        <a:spcBef>
          <a:spcPct val="0"/>
        </a:spcBef>
        <a:spcAft>
          <a:spcPct val="0"/>
        </a:spcAft>
        <a:defRPr sz="3801">
          <a:solidFill>
            <a:schemeClr val="tx2"/>
          </a:solidFill>
          <a:latin typeface="Times New Roman" pitchFamily="18" charset="0"/>
        </a:defRPr>
      </a:lvl6pPr>
      <a:lvl7pPr marL="914332" algn="ctr" rtl="0" eaLnBrk="0" fontAlgn="base" hangingPunct="0">
        <a:spcBef>
          <a:spcPct val="0"/>
        </a:spcBef>
        <a:spcAft>
          <a:spcPct val="0"/>
        </a:spcAft>
        <a:defRPr sz="3801">
          <a:solidFill>
            <a:schemeClr val="tx2"/>
          </a:solidFill>
          <a:latin typeface="Times New Roman" pitchFamily="18" charset="0"/>
        </a:defRPr>
      </a:lvl7pPr>
      <a:lvl8pPr marL="1371498" algn="ctr" rtl="0" eaLnBrk="0" fontAlgn="base" hangingPunct="0">
        <a:spcBef>
          <a:spcPct val="0"/>
        </a:spcBef>
        <a:spcAft>
          <a:spcPct val="0"/>
        </a:spcAft>
        <a:defRPr sz="3801">
          <a:solidFill>
            <a:schemeClr val="tx2"/>
          </a:solidFill>
          <a:latin typeface="Times New Roman" pitchFamily="18" charset="0"/>
        </a:defRPr>
      </a:lvl8pPr>
      <a:lvl9pPr marL="1828664" algn="ctr" rtl="0" eaLnBrk="0" fontAlgn="base" hangingPunct="0">
        <a:spcBef>
          <a:spcPct val="0"/>
        </a:spcBef>
        <a:spcAft>
          <a:spcPct val="0"/>
        </a:spcAft>
        <a:defRPr sz="3801">
          <a:solidFill>
            <a:schemeClr val="tx2"/>
          </a:solidFill>
          <a:latin typeface="Times New Roman" pitchFamily="18"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defRPr>
      </a:lvl2pPr>
      <a:lvl3pPr marL="1141413" indent="-227013" algn="l" rtl="0" eaLnBrk="0" fontAlgn="base" hangingPunct="0">
        <a:spcBef>
          <a:spcPct val="20000"/>
        </a:spcBef>
        <a:spcAft>
          <a:spcPct val="0"/>
        </a:spcAft>
        <a:buChar char="•"/>
        <a:defRPr sz="2400">
          <a:solidFill>
            <a:schemeClr val="tx1"/>
          </a:solidFill>
          <a:latin typeface="+mn-lt"/>
        </a:defRPr>
      </a:lvl3pPr>
      <a:lvl4pPr marL="1598613" indent="-227013" algn="l" rtl="0" eaLnBrk="0" fontAlgn="base" hangingPunct="0">
        <a:spcBef>
          <a:spcPct val="20000"/>
        </a:spcBef>
        <a:spcAft>
          <a:spcPct val="0"/>
        </a:spcAft>
        <a:buChar char="–"/>
        <a:defRPr sz="2000">
          <a:solidFill>
            <a:schemeClr val="tx1"/>
          </a:solidFill>
          <a:latin typeface="+mn-lt"/>
        </a:defRPr>
      </a:lvl4pPr>
      <a:lvl5pPr marL="2055813" indent="-227013" algn="l" rtl="0" eaLnBrk="0" fontAlgn="base" hangingPunct="0">
        <a:spcBef>
          <a:spcPct val="20000"/>
        </a:spcBef>
        <a:spcAft>
          <a:spcPct val="0"/>
        </a:spcAft>
        <a:buChar char="»"/>
        <a:defRPr sz="2000">
          <a:solidFill>
            <a:schemeClr val="tx1"/>
          </a:solidFill>
          <a:latin typeface="+mn-lt"/>
        </a:defRPr>
      </a:lvl5pPr>
      <a:lvl6pPr marL="2514412" indent="-228584" algn="l" rtl="0" eaLnBrk="0" fontAlgn="base" hangingPunct="0">
        <a:spcBef>
          <a:spcPct val="20000"/>
        </a:spcBef>
        <a:spcAft>
          <a:spcPct val="0"/>
        </a:spcAft>
        <a:buChar char="»"/>
        <a:defRPr sz="2000">
          <a:solidFill>
            <a:schemeClr val="tx1"/>
          </a:solidFill>
          <a:latin typeface="+mn-lt"/>
        </a:defRPr>
      </a:lvl6pPr>
      <a:lvl7pPr marL="2971578" indent="-228584" algn="l" rtl="0" eaLnBrk="0" fontAlgn="base" hangingPunct="0">
        <a:spcBef>
          <a:spcPct val="20000"/>
        </a:spcBef>
        <a:spcAft>
          <a:spcPct val="0"/>
        </a:spcAft>
        <a:buChar char="»"/>
        <a:defRPr sz="2000">
          <a:solidFill>
            <a:schemeClr val="tx1"/>
          </a:solidFill>
          <a:latin typeface="+mn-lt"/>
        </a:defRPr>
      </a:lvl7pPr>
      <a:lvl8pPr marL="3428744" indent="-228584" algn="l" rtl="0" eaLnBrk="0" fontAlgn="base" hangingPunct="0">
        <a:spcBef>
          <a:spcPct val="20000"/>
        </a:spcBef>
        <a:spcAft>
          <a:spcPct val="0"/>
        </a:spcAft>
        <a:buChar char="»"/>
        <a:defRPr sz="2000">
          <a:solidFill>
            <a:schemeClr val="tx1"/>
          </a:solidFill>
          <a:latin typeface="+mn-lt"/>
        </a:defRPr>
      </a:lvl8pPr>
      <a:lvl9pPr marL="3885908" indent="-228584"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1" name="Text Box 2066">
            <a:extLst>
              <a:ext uri="{FF2B5EF4-FFF2-40B4-BE49-F238E27FC236}">
                <a16:creationId xmlns:a16="http://schemas.microsoft.com/office/drawing/2014/main" id="{6AB1DDFA-49B1-CC45-8DD9-CDF24E7D3E76}"/>
              </a:ext>
            </a:extLst>
          </p:cNvPr>
          <p:cNvSpPr txBox="1">
            <a:spLocks noChangeArrowheads="1"/>
          </p:cNvSpPr>
          <p:nvPr userDrawn="1"/>
        </p:nvSpPr>
        <p:spPr bwMode="auto">
          <a:xfrm>
            <a:off x="1798638" y="6473825"/>
            <a:ext cx="2641600" cy="215900"/>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_tradnl" altLang="es-ES_tradnl" sz="800" b="0" dirty="0" err="1">
                <a:solidFill>
                  <a:schemeClr val="tx1">
                    <a:lumMod val="65000"/>
                    <a:lumOff val="35000"/>
                  </a:schemeClr>
                </a:solidFill>
                <a:latin typeface="Helvetica" pitchFamily="34" charset="0"/>
              </a:rPr>
              <a:t>Universitat</a:t>
            </a:r>
            <a:r>
              <a:rPr lang="es-ES_tradnl" altLang="es-ES_tradnl" sz="800" b="0" dirty="0">
                <a:solidFill>
                  <a:schemeClr val="tx1">
                    <a:lumMod val="65000"/>
                    <a:lumOff val="35000"/>
                  </a:schemeClr>
                </a:solidFill>
                <a:latin typeface="Helvetica" pitchFamily="34" charset="0"/>
              </a:rPr>
              <a:t> </a:t>
            </a:r>
            <a:r>
              <a:rPr lang="es-ES_tradnl" altLang="es-ES_tradnl" sz="800" b="0" dirty="0" err="1">
                <a:solidFill>
                  <a:schemeClr val="tx1">
                    <a:lumMod val="65000"/>
                    <a:lumOff val="35000"/>
                  </a:schemeClr>
                </a:solidFill>
                <a:latin typeface="Helvetica" pitchFamily="34" charset="0"/>
              </a:rPr>
              <a:t>Politècnica</a:t>
            </a:r>
            <a:r>
              <a:rPr lang="es-ES_tradnl" altLang="es-ES_tradnl" sz="800" b="0" dirty="0">
                <a:solidFill>
                  <a:schemeClr val="tx1">
                    <a:lumMod val="65000"/>
                    <a:lumOff val="35000"/>
                  </a:schemeClr>
                </a:solidFill>
                <a:latin typeface="Helvetica" pitchFamily="34" charset="0"/>
              </a:rPr>
              <a:t> de </a:t>
            </a:r>
            <a:r>
              <a:rPr lang="es-ES_tradnl" altLang="es-ES_tradnl" sz="800" b="0" dirty="0" err="1">
                <a:solidFill>
                  <a:schemeClr val="tx1">
                    <a:lumMod val="65000"/>
                    <a:lumOff val="35000"/>
                  </a:schemeClr>
                </a:solidFill>
                <a:latin typeface="Helvetica" pitchFamily="34" charset="0"/>
              </a:rPr>
              <a:t>València</a:t>
            </a:r>
            <a:endParaRPr lang="es-ES_tradnl" altLang="es-ES_tradnl" sz="800" b="0" dirty="0">
              <a:solidFill>
                <a:schemeClr val="tx1">
                  <a:lumMod val="65000"/>
                  <a:lumOff val="35000"/>
                </a:schemeClr>
              </a:solidFill>
              <a:latin typeface="Helvetica" pitchFamily="34" charset="0"/>
            </a:endParaRPr>
          </a:p>
        </p:txBody>
      </p:sp>
      <p:pic>
        <p:nvPicPr>
          <p:cNvPr id="6151" name="Imagen 7">
            <a:extLst>
              <a:ext uri="{FF2B5EF4-FFF2-40B4-BE49-F238E27FC236}">
                <a16:creationId xmlns:a16="http://schemas.microsoft.com/office/drawing/2014/main" id="{045327DF-5EAE-A344-9B77-275C930A99BB}"/>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5216525" y="0"/>
            <a:ext cx="6975475"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2066">
            <a:extLst>
              <a:ext uri="{FF2B5EF4-FFF2-40B4-BE49-F238E27FC236}">
                <a16:creationId xmlns:a16="http://schemas.microsoft.com/office/drawing/2014/main" id="{FC45EF9E-CCC8-394B-BD8D-E3B09D767D49}"/>
              </a:ext>
            </a:extLst>
          </p:cNvPr>
          <p:cNvSpPr txBox="1">
            <a:spLocks noChangeArrowheads="1"/>
          </p:cNvSpPr>
          <p:nvPr userDrawn="1"/>
        </p:nvSpPr>
        <p:spPr bwMode="auto">
          <a:xfrm>
            <a:off x="1798638" y="6194425"/>
            <a:ext cx="3286125" cy="214313"/>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 sz="800" b="0" cap="all" dirty="0">
                <a:solidFill>
                  <a:schemeClr val="tx1">
                    <a:lumMod val="65000"/>
                    <a:lumOff val="35000"/>
                  </a:schemeClr>
                </a:solidFill>
                <a:latin typeface="Helvetica" pitchFamily="34" charset="0"/>
              </a:rPr>
              <a:t>UNIDAD / CAMBIAR DESDE EL PATRÓN</a:t>
            </a:r>
          </a:p>
        </p:txBody>
      </p:sp>
      <p:sp>
        <p:nvSpPr>
          <p:cNvPr id="8" name="2 Rectángulo">
            <a:hlinkClick r:id="rId4"/>
            <a:extLst>
              <a:ext uri="{FF2B5EF4-FFF2-40B4-BE49-F238E27FC236}">
                <a16:creationId xmlns:a16="http://schemas.microsoft.com/office/drawing/2014/main" id="{65ECA8B0-A2BB-B54C-98DE-8BAD7BBE8D85}"/>
              </a:ext>
            </a:extLst>
          </p:cNvPr>
          <p:cNvSpPr>
            <a:spLocks noChangeArrowheads="1"/>
          </p:cNvSpPr>
          <p:nvPr userDrawn="1"/>
        </p:nvSpPr>
        <p:spPr bwMode="auto">
          <a:xfrm>
            <a:off x="1798638" y="6617661"/>
            <a:ext cx="2892425" cy="260350"/>
          </a:xfrm>
          <a:prstGeom prst="rect">
            <a:avLst/>
          </a:prstGeom>
          <a:noFill/>
          <a:ln>
            <a:noFill/>
          </a:ln>
        </p:spPr>
        <p:txBody>
          <a:bodyPr anchor="t"/>
          <a:lstStyle>
            <a:lvl1pPr>
              <a:defRPr sz="2000" b="1">
                <a:solidFill>
                  <a:schemeClr val="tx1"/>
                </a:solidFill>
                <a:latin typeface="Times New Roman" panose="02020603050405020304" pitchFamily="18" charset="0"/>
              </a:defRPr>
            </a:lvl1pPr>
            <a:lvl2pPr marL="742950" indent="-285750">
              <a:defRPr sz="2000" b="1">
                <a:solidFill>
                  <a:schemeClr val="tx1"/>
                </a:solidFill>
                <a:latin typeface="Times New Roman" panose="02020603050405020304" pitchFamily="18" charset="0"/>
              </a:defRPr>
            </a:lvl2pPr>
            <a:lvl3pPr marL="1143000" indent="-228600">
              <a:defRPr sz="2000" b="1">
                <a:solidFill>
                  <a:schemeClr val="tx1"/>
                </a:solidFill>
                <a:latin typeface="Times New Roman" panose="02020603050405020304" pitchFamily="18" charset="0"/>
              </a:defRPr>
            </a:lvl3pPr>
            <a:lvl4pPr marL="1600200" indent="-228600">
              <a:defRPr sz="2000" b="1">
                <a:solidFill>
                  <a:schemeClr val="tx1"/>
                </a:solidFill>
                <a:latin typeface="Times New Roman" panose="02020603050405020304" pitchFamily="18" charset="0"/>
              </a:defRPr>
            </a:lvl4pPr>
            <a:lvl5pPr marL="2057400" indent="-228600">
              <a:defRPr sz="2000" b="1">
                <a:solidFill>
                  <a:schemeClr val="tx1"/>
                </a:solidFill>
                <a:latin typeface="Times New Roman" panose="02020603050405020304" pitchFamily="18" charset="0"/>
              </a:defRPr>
            </a:lvl5pPr>
            <a:lvl6pPr marL="2514600" indent="-228600" algn="r" eaLnBrk="0" fontAlgn="base" hangingPunct="0">
              <a:spcBef>
                <a:spcPct val="0"/>
              </a:spcBef>
              <a:spcAft>
                <a:spcPct val="0"/>
              </a:spcAft>
              <a:defRPr sz="2000" b="1">
                <a:solidFill>
                  <a:schemeClr val="tx1"/>
                </a:solidFill>
                <a:latin typeface="Times New Roman" panose="02020603050405020304" pitchFamily="18" charset="0"/>
              </a:defRPr>
            </a:lvl6pPr>
            <a:lvl7pPr marL="2971800" indent="-228600" algn="r" eaLnBrk="0" fontAlgn="base" hangingPunct="0">
              <a:spcBef>
                <a:spcPct val="0"/>
              </a:spcBef>
              <a:spcAft>
                <a:spcPct val="0"/>
              </a:spcAft>
              <a:defRPr sz="2000" b="1">
                <a:solidFill>
                  <a:schemeClr val="tx1"/>
                </a:solidFill>
                <a:latin typeface="Times New Roman" panose="02020603050405020304" pitchFamily="18" charset="0"/>
              </a:defRPr>
            </a:lvl7pPr>
            <a:lvl8pPr marL="3429000" indent="-228600" algn="r" eaLnBrk="0" fontAlgn="base" hangingPunct="0">
              <a:spcBef>
                <a:spcPct val="0"/>
              </a:spcBef>
              <a:spcAft>
                <a:spcPct val="0"/>
              </a:spcAft>
              <a:defRPr sz="2000" b="1">
                <a:solidFill>
                  <a:schemeClr val="tx1"/>
                </a:solidFill>
                <a:latin typeface="Times New Roman" panose="02020603050405020304" pitchFamily="18" charset="0"/>
              </a:defRPr>
            </a:lvl8pPr>
            <a:lvl9pPr marL="3886200" indent="-228600" algn="r" eaLnBrk="0" fontAlgn="base" hangingPunct="0">
              <a:spcBef>
                <a:spcPct val="0"/>
              </a:spcBef>
              <a:spcAft>
                <a:spcPct val="0"/>
              </a:spcAft>
              <a:defRPr sz="2000" b="1">
                <a:solidFill>
                  <a:schemeClr val="tx1"/>
                </a:solidFill>
                <a:latin typeface="Times New Roman" panose="02020603050405020304" pitchFamily="18" charset="0"/>
              </a:defRPr>
            </a:lvl9pPr>
          </a:lstStyle>
          <a:p>
            <a:pPr>
              <a:defRPr/>
            </a:pPr>
            <a:r>
              <a:rPr lang="es-ES" altLang="es-ES" sz="1000" b="0" dirty="0" err="1">
                <a:solidFill>
                  <a:srgbClr val="4EC7E7"/>
                </a:solidFill>
                <a:latin typeface="Helvetica" pitchFamily="2" charset="0"/>
              </a:rPr>
              <a:t>www.upv.es</a:t>
            </a:r>
            <a:r>
              <a:rPr lang="es-ES" altLang="es-ES" sz="1000" b="0" dirty="0">
                <a:solidFill>
                  <a:srgbClr val="4EC7E7"/>
                </a:solidFill>
                <a:latin typeface="Helvetica" pitchFamily="2" charset="0"/>
              </a:rPr>
              <a:t> </a:t>
            </a:r>
            <a:r>
              <a:rPr lang="es-ES" altLang="es-ES" sz="900" b="0" i="0" dirty="0">
                <a:solidFill>
                  <a:schemeClr val="bg2">
                    <a:lumMod val="75000"/>
                  </a:schemeClr>
                </a:solidFill>
                <a:latin typeface="Helvetica Light" panose="020B0403020202020204" pitchFamily="34" charset="0"/>
              </a:rPr>
              <a:t>· usuario</a:t>
            </a:r>
            <a:r>
              <a:rPr lang="es-ES_tradnl" altLang="es-ES_tradnl" sz="900" b="0" i="0" dirty="0">
                <a:solidFill>
                  <a:schemeClr val="bg2">
                    <a:lumMod val="75000"/>
                  </a:schemeClr>
                </a:solidFill>
                <a:latin typeface="Helvetica Light" panose="020B0403020202020204" pitchFamily="34" charset="0"/>
              </a:rPr>
              <a:t>@</a:t>
            </a:r>
            <a:r>
              <a:rPr lang="es-ES_tradnl" altLang="es-ES_tradnl" sz="900" b="0" i="0" dirty="0" err="1">
                <a:solidFill>
                  <a:schemeClr val="bg2">
                    <a:lumMod val="75000"/>
                  </a:schemeClr>
                </a:solidFill>
                <a:latin typeface="Helvetica Light" panose="020B0403020202020204" pitchFamily="34" charset="0"/>
              </a:rPr>
              <a:t>upv.es</a:t>
            </a:r>
            <a:r>
              <a:rPr lang="es-ES_tradnl" altLang="es-ES_tradnl" sz="900" b="0" i="0" dirty="0">
                <a:solidFill>
                  <a:schemeClr val="bg2">
                    <a:lumMod val="75000"/>
                  </a:schemeClr>
                </a:solidFill>
                <a:latin typeface="Helvetica Light" panose="020B0403020202020204" pitchFamily="34" charset="0"/>
              </a:rPr>
              <a:t> </a:t>
            </a:r>
            <a:endParaRPr lang="es-ES" altLang="es-ES" sz="900" b="0" i="0" dirty="0">
              <a:solidFill>
                <a:schemeClr val="bg2">
                  <a:lumMod val="75000"/>
                </a:schemeClr>
              </a:solidFill>
              <a:latin typeface="Helvetica Light" panose="020B0403020202020204" pitchFamily="34" charset="0"/>
            </a:endParaRPr>
          </a:p>
        </p:txBody>
      </p:sp>
      <p:pic>
        <p:nvPicPr>
          <p:cNvPr id="10" name="Imagen 9">
            <a:extLst>
              <a:ext uri="{FF2B5EF4-FFF2-40B4-BE49-F238E27FC236}">
                <a16:creationId xmlns:a16="http://schemas.microsoft.com/office/drawing/2014/main" id="{E3077FD8-4E50-7B45-AC5A-3A6D6504A4B2}"/>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10431" y="6268003"/>
            <a:ext cx="1693440" cy="594372"/>
          </a:xfrm>
          <a:prstGeom prst="rect">
            <a:avLst/>
          </a:prstGeom>
        </p:spPr>
      </p:pic>
      <p:pic>
        <p:nvPicPr>
          <p:cNvPr id="9" name="Gráfico 2">
            <a:extLst>
              <a:ext uri="{FF2B5EF4-FFF2-40B4-BE49-F238E27FC236}">
                <a16:creationId xmlns:a16="http://schemas.microsoft.com/office/drawing/2014/main" id="{D0DCB35D-5BCD-4339-AD16-D31FDFDBD652}"/>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a:off x="170781" y="176213"/>
            <a:ext cx="141897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54" r:id="rId1"/>
  </p:sldLayoutIdLst>
  <p:txStyles>
    <p:titleStyle>
      <a:lvl1pPr algn="ctr" rtl="0" eaLnBrk="0" fontAlgn="base" hangingPunct="0">
        <a:spcBef>
          <a:spcPct val="0"/>
        </a:spcBef>
        <a:spcAft>
          <a:spcPct val="0"/>
        </a:spcAft>
        <a:defRPr sz="3800">
          <a:solidFill>
            <a:schemeClr val="tx2"/>
          </a:solidFill>
          <a:latin typeface="+mj-lt"/>
          <a:ea typeface="+mj-ea"/>
          <a:cs typeface="+mj-cs"/>
        </a:defRPr>
      </a:lvl1pPr>
      <a:lvl2pPr algn="ctr" rtl="0" eaLnBrk="0" fontAlgn="base" hangingPunct="0">
        <a:spcBef>
          <a:spcPct val="0"/>
        </a:spcBef>
        <a:spcAft>
          <a:spcPct val="0"/>
        </a:spcAft>
        <a:defRPr sz="3800">
          <a:solidFill>
            <a:schemeClr val="tx2"/>
          </a:solidFill>
          <a:latin typeface="Arial" charset="0"/>
        </a:defRPr>
      </a:lvl2pPr>
      <a:lvl3pPr algn="ctr" rtl="0" eaLnBrk="0" fontAlgn="base" hangingPunct="0">
        <a:spcBef>
          <a:spcPct val="0"/>
        </a:spcBef>
        <a:spcAft>
          <a:spcPct val="0"/>
        </a:spcAft>
        <a:defRPr sz="3800">
          <a:solidFill>
            <a:schemeClr val="tx2"/>
          </a:solidFill>
          <a:latin typeface="Arial" charset="0"/>
        </a:defRPr>
      </a:lvl3pPr>
      <a:lvl4pPr algn="ctr" rtl="0" eaLnBrk="0" fontAlgn="base" hangingPunct="0">
        <a:spcBef>
          <a:spcPct val="0"/>
        </a:spcBef>
        <a:spcAft>
          <a:spcPct val="0"/>
        </a:spcAft>
        <a:defRPr sz="3800">
          <a:solidFill>
            <a:schemeClr val="tx2"/>
          </a:solidFill>
          <a:latin typeface="Arial" charset="0"/>
        </a:defRPr>
      </a:lvl4pPr>
      <a:lvl5pPr algn="ctr" rtl="0" eaLnBrk="0" fontAlgn="base" hangingPunct="0">
        <a:spcBef>
          <a:spcPct val="0"/>
        </a:spcBef>
        <a:spcAft>
          <a:spcPct val="0"/>
        </a:spcAft>
        <a:defRPr sz="3800">
          <a:solidFill>
            <a:schemeClr val="tx2"/>
          </a:solidFill>
          <a:latin typeface="Arial" charset="0"/>
        </a:defRPr>
      </a:lvl5pPr>
      <a:lvl6pPr marL="457166" algn="ctr" rtl="0" eaLnBrk="0" fontAlgn="base" hangingPunct="0">
        <a:spcBef>
          <a:spcPct val="0"/>
        </a:spcBef>
        <a:spcAft>
          <a:spcPct val="0"/>
        </a:spcAft>
        <a:defRPr sz="3801">
          <a:solidFill>
            <a:schemeClr val="tx2"/>
          </a:solidFill>
          <a:latin typeface="Times New Roman" pitchFamily="18" charset="0"/>
        </a:defRPr>
      </a:lvl6pPr>
      <a:lvl7pPr marL="914332" algn="ctr" rtl="0" eaLnBrk="0" fontAlgn="base" hangingPunct="0">
        <a:spcBef>
          <a:spcPct val="0"/>
        </a:spcBef>
        <a:spcAft>
          <a:spcPct val="0"/>
        </a:spcAft>
        <a:defRPr sz="3801">
          <a:solidFill>
            <a:schemeClr val="tx2"/>
          </a:solidFill>
          <a:latin typeface="Times New Roman" pitchFamily="18" charset="0"/>
        </a:defRPr>
      </a:lvl7pPr>
      <a:lvl8pPr marL="1371498" algn="ctr" rtl="0" eaLnBrk="0" fontAlgn="base" hangingPunct="0">
        <a:spcBef>
          <a:spcPct val="0"/>
        </a:spcBef>
        <a:spcAft>
          <a:spcPct val="0"/>
        </a:spcAft>
        <a:defRPr sz="3801">
          <a:solidFill>
            <a:schemeClr val="tx2"/>
          </a:solidFill>
          <a:latin typeface="Times New Roman" pitchFamily="18" charset="0"/>
        </a:defRPr>
      </a:lvl8pPr>
      <a:lvl9pPr marL="1828664" algn="ctr" rtl="0" eaLnBrk="0" fontAlgn="base" hangingPunct="0">
        <a:spcBef>
          <a:spcPct val="0"/>
        </a:spcBef>
        <a:spcAft>
          <a:spcPct val="0"/>
        </a:spcAft>
        <a:defRPr sz="3801">
          <a:solidFill>
            <a:schemeClr val="tx2"/>
          </a:solidFill>
          <a:latin typeface="Times New Roman" pitchFamily="18"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defRPr>
      </a:lvl2pPr>
      <a:lvl3pPr marL="1141413" indent="-227013" algn="l" rtl="0" eaLnBrk="0" fontAlgn="base" hangingPunct="0">
        <a:spcBef>
          <a:spcPct val="20000"/>
        </a:spcBef>
        <a:spcAft>
          <a:spcPct val="0"/>
        </a:spcAft>
        <a:buChar char="•"/>
        <a:defRPr sz="2400">
          <a:solidFill>
            <a:schemeClr val="tx1"/>
          </a:solidFill>
          <a:latin typeface="+mn-lt"/>
        </a:defRPr>
      </a:lvl3pPr>
      <a:lvl4pPr marL="1598613" indent="-227013" algn="l" rtl="0" eaLnBrk="0" fontAlgn="base" hangingPunct="0">
        <a:spcBef>
          <a:spcPct val="20000"/>
        </a:spcBef>
        <a:spcAft>
          <a:spcPct val="0"/>
        </a:spcAft>
        <a:buChar char="–"/>
        <a:defRPr sz="2000">
          <a:solidFill>
            <a:schemeClr val="tx1"/>
          </a:solidFill>
          <a:latin typeface="+mn-lt"/>
        </a:defRPr>
      </a:lvl4pPr>
      <a:lvl5pPr marL="2055813" indent="-227013" algn="l" rtl="0" eaLnBrk="0" fontAlgn="base" hangingPunct="0">
        <a:spcBef>
          <a:spcPct val="20000"/>
        </a:spcBef>
        <a:spcAft>
          <a:spcPct val="0"/>
        </a:spcAft>
        <a:buChar char="»"/>
        <a:defRPr sz="2000">
          <a:solidFill>
            <a:schemeClr val="tx1"/>
          </a:solidFill>
          <a:latin typeface="+mn-lt"/>
        </a:defRPr>
      </a:lvl5pPr>
      <a:lvl6pPr marL="2514412" indent="-228584" algn="l" rtl="0" eaLnBrk="0" fontAlgn="base" hangingPunct="0">
        <a:spcBef>
          <a:spcPct val="20000"/>
        </a:spcBef>
        <a:spcAft>
          <a:spcPct val="0"/>
        </a:spcAft>
        <a:buChar char="»"/>
        <a:defRPr sz="2000">
          <a:solidFill>
            <a:schemeClr val="tx1"/>
          </a:solidFill>
          <a:latin typeface="+mn-lt"/>
        </a:defRPr>
      </a:lvl6pPr>
      <a:lvl7pPr marL="2971578" indent="-228584" algn="l" rtl="0" eaLnBrk="0" fontAlgn="base" hangingPunct="0">
        <a:spcBef>
          <a:spcPct val="20000"/>
        </a:spcBef>
        <a:spcAft>
          <a:spcPct val="0"/>
        </a:spcAft>
        <a:buChar char="»"/>
        <a:defRPr sz="2000">
          <a:solidFill>
            <a:schemeClr val="tx1"/>
          </a:solidFill>
          <a:latin typeface="+mn-lt"/>
        </a:defRPr>
      </a:lvl7pPr>
      <a:lvl8pPr marL="3428744" indent="-228584" algn="l" rtl="0" eaLnBrk="0" fontAlgn="base" hangingPunct="0">
        <a:spcBef>
          <a:spcPct val="20000"/>
        </a:spcBef>
        <a:spcAft>
          <a:spcPct val="0"/>
        </a:spcAft>
        <a:buChar char="»"/>
        <a:defRPr sz="2000">
          <a:solidFill>
            <a:schemeClr val="tx1"/>
          </a:solidFill>
          <a:latin typeface="+mn-lt"/>
        </a:defRPr>
      </a:lvl8pPr>
      <a:lvl9pPr marL="3885908" indent="-228584"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5B56173-EB23-3A43-A062-4F6A692CB62B}"/>
              </a:ext>
            </a:extLst>
          </p:cNvPr>
          <p:cNvSpPr>
            <a:spLocks noGrp="1"/>
          </p:cNvSpPr>
          <p:nvPr>
            <p:ph type="title"/>
          </p:nvPr>
        </p:nvSpPr>
        <p:spPr>
          <a:xfrm>
            <a:off x="706056" y="2197398"/>
            <a:ext cx="10093748" cy="1525075"/>
          </a:xfrm>
          <a:prstGeom prst="rect">
            <a:avLst/>
          </a:prstGeom>
        </p:spPr>
        <p:txBody>
          <a:bodyPr vert="horz" lIns="91440" tIns="45720" rIns="91440" bIns="45720" rtlCol="0" anchor="t">
            <a:normAutofit/>
          </a:bodyPr>
          <a:lstStyle/>
          <a:p>
            <a:r>
              <a:rPr lang="es-ES" dirty="0" err="1"/>
              <a:t>HagA</a:t>
            </a:r>
            <a:r>
              <a:rPr lang="es-ES" dirty="0"/>
              <a:t> clic para modificar</a:t>
            </a:r>
            <a:br>
              <a:rPr lang="es-ES" dirty="0"/>
            </a:br>
            <a:r>
              <a:rPr lang="es-ES" dirty="0"/>
              <a:t>titular DESTACADO</a:t>
            </a:r>
          </a:p>
        </p:txBody>
      </p:sp>
      <p:sp>
        <p:nvSpPr>
          <p:cNvPr id="6" name="Marcador de número de diapositiva 5">
            <a:extLst>
              <a:ext uri="{FF2B5EF4-FFF2-40B4-BE49-F238E27FC236}">
                <a16:creationId xmlns:a16="http://schemas.microsoft.com/office/drawing/2014/main" id="{A85079FF-F591-C24D-A716-839FC7150BA8}"/>
              </a:ext>
            </a:extLst>
          </p:cNvPr>
          <p:cNvSpPr>
            <a:spLocks noGrp="1"/>
          </p:cNvSpPr>
          <p:nvPr>
            <p:ph type="sldNum" sz="quarter" idx="4"/>
          </p:nvPr>
        </p:nvSpPr>
        <p:spPr>
          <a:xfrm>
            <a:off x="10799804" y="6461125"/>
            <a:ext cx="1392195" cy="260350"/>
          </a:xfrm>
          <a:prstGeom prst="rect">
            <a:avLst/>
          </a:prstGeom>
        </p:spPr>
        <p:txBody>
          <a:bodyPr vert="horz" lIns="91440" tIns="45720" rIns="91440" bIns="45720" rtlCol="0" anchor="ctr"/>
          <a:lstStyle>
            <a:lvl1pPr algn="r">
              <a:defRPr sz="1050" b="0" i="0">
                <a:solidFill>
                  <a:schemeClr val="bg2">
                    <a:lumMod val="50000"/>
                  </a:schemeClr>
                </a:solidFill>
                <a:latin typeface="Helvetica Light" panose="020B0403020202020204" pitchFamily="34" charset="0"/>
              </a:defRPr>
            </a:lvl1pPr>
          </a:lstStyle>
          <a:p>
            <a:r>
              <a:rPr lang="es-ES" dirty="0"/>
              <a:t>/ </a:t>
            </a:r>
            <a:fld id="{E77D623B-8418-F642-B01C-38FE0BA158AD}" type="slidenum">
              <a:rPr lang="es-ES" smtClean="0"/>
              <a:pPr/>
              <a:t>‹Nº›</a:t>
            </a:fld>
            <a:endParaRPr lang="es-ES" dirty="0"/>
          </a:p>
        </p:txBody>
      </p:sp>
      <p:sp>
        <p:nvSpPr>
          <p:cNvPr id="7" name="Text Box 2066">
            <a:extLst>
              <a:ext uri="{FF2B5EF4-FFF2-40B4-BE49-F238E27FC236}">
                <a16:creationId xmlns:a16="http://schemas.microsoft.com/office/drawing/2014/main" id="{DE086A0A-E44F-7645-9A86-9C19C68D3478}"/>
              </a:ext>
            </a:extLst>
          </p:cNvPr>
          <p:cNvSpPr txBox="1">
            <a:spLocks noChangeArrowheads="1"/>
          </p:cNvSpPr>
          <p:nvPr userDrawn="1"/>
        </p:nvSpPr>
        <p:spPr bwMode="auto">
          <a:xfrm>
            <a:off x="1798638" y="6473825"/>
            <a:ext cx="2641600" cy="215900"/>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_tradnl" altLang="es-ES_tradnl" sz="800" b="0" dirty="0" err="1">
                <a:solidFill>
                  <a:schemeClr val="tx1">
                    <a:lumMod val="65000"/>
                    <a:lumOff val="35000"/>
                  </a:schemeClr>
                </a:solidFill>
                <a:latin typeface="Helvetica" pitchFamily="34" charset="0"/>
              </a:rPr>
              <a:t>Universitat</a:t>
            </a:r>
            <a:r>
              <a:rPr lang="es-ES_tradnl" altLang="es-ES_tradnl" sz="800" b="0" dirty="0">
                <a:solidFill>
                  <a:schemeClr val="tx1">
                    <a:lumMod val="65000"/>
                    <a:lumOff val="35000"/>
                  </a:schemeClr>
                </a:solidFill>
                <a:latin typeface="Helvetica" pitchFamily="34" charset="0"/>
              </a:rPr>
              <a:t> </a:t>
            </a:r>
            <a:r>
              <a:rPr lang="es-ES_tradnl" altLang="es-ES_tradnl" sz="800" b="0" dirty="0" err="1">
                <a:solidFill>
                  <a:schemeClr val="tx1">
                    <a:lumMod val="65000"/>
                    <a:lumOff val="35000"/>
                  </a:schemeClr>
                </a:solidFill>
                <a:latin typeface="Helvetica" pitchFamily="34" charset="0"/>
              </a:rPr>
              <a:t>Politècnica</a:t>
            </a:r>
            <a:r>
              <a:rPr lang="es-ES_tradnl" altLang="es-ES_tradnl" sz="800" b="0" dirty="0">
                <a:solidFill>
                  <a:schemeClr val="tx1">
                    <a:lumMod val="65000"/>
                    <a:lumOff val="35000"/>
                  </a:schemeClr>
                </a:solidFill>
                <a:latin typeface="Helvetica" pitchFamily="34" charset="0"/>
              </a:rPr>
              <a:t> de </a:t>
            </a:r>
            <a:r>
              <a:rPr lang="es-ES_tradnl" altLang="es-ES_tradnl" sz="800" b="0" dirty="0" err="1">
                <a:solidFill>
                  <a:schemeClr val="tx1">
                    <a:lumMod val="65000"/>
                    <a:lumOff val="35000"/>
                  </a:schemeClr>
                </a:solidFill>
                <a:latin typeface="Helvetica" pitchFamily="34" charset="0"/>
              </a:rPr>
              <a:t>València</a:t>
            </a:r>
            <a:endParaRPr lang="es-ES_tradnl" altLang="es-ES_tradnl" sz="800" b="0" dirty="0">
              <a:solidFill>
                <a:schemeClr val="tx1">
                  <a:lumMod val="65000"/>
                  <a:lumOff val="35000"/>
                </a:schemeClr>
              </a:solidFill>
              <a:latin typeface="Helvetica" pitchFamily="34" charset="0"/>
            </a:endParaRPr>
          </a:p>
        </p:txBody>
      </p:sp>
      <p:sp>
        <p:nvSpPr>
          <p:cNvPr id="10" name="Text Box 2066">
            <a:extLst>
              <a:ext uri="{FF2B5EF4-FFF2-40B4-BE49-F238E27FC236}">
                <a16:creationId xmlns:a16="http://schemas.microsoft.com/office/drawing/2014/main" id="{79477F53-1FEA-1349-A6EB-E20B1FCFDF1B}"/>
              </a:ext>
            </a:extLst>
          </p:cNvPr>
          <p:cNvSpPr txBox="1">
            <a:spLocks noChangeArrowheads="1"/>
          </p:cNvSpPr>
          <p:nvPr userDrawn="1"/>
        </p:nvSpPr>
        <p:spPr bwMode="auto">
          <a:xfrm>
            <a:off x="1798638" y="6194425"/>
            <a:ext cx="3286125" cy="214313"/>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 sz="800" b="0" cap="all" dirty="0">
                <a:solidFill>
                  <a:schemeClr val="tx1">
                    <a:lumMod val="65000"/>
                    <a:lumOff val="35000"/>
                  </a:schemeClr>
                </a:solidFill>
                <a:latin typeface="Helvetica" pitchFamily="34" charset="0"/>
              </a:rPr>
              <a:t>Área De COMUNICACIÓN</a:t>
            </a:r>
          </a:p>
        </p:txBody>
      </p:sp>
      <p:sp>
        <p:nvSpPr>
          <p:cNvPr id="11" name="2 Rectángulo">
            <a:hlinkClick r:id="rId28"/>
            <a:extLst>
              <a:ext uri="{FF2B5EF4-FFF2-40B4-BE49-F238E27FC236}">
                <a16:creationId xmlns:a16="http://schemas.microsoft.com/office/drawing/2014/main" id="{F381C8E3-BB85-BE49-8781-FC37FD050211}"/>
              </a:ext>
            </a:extLst>
          </p:cNvPr>
          <p:cNvSpPr>
            <a:spLocks noChangeArrowheads="1"/>
          </p:cNvSpPr>
          <p:nvPr userDrawn="1"/>
        </p:nvSpPr>
        <p:spPr bwMode="auto">
          <a:xfrm>
            <a:off x="1798638" y="6617661"/>
            <a:ext cx="2892425" cy="260350"/>
          </a:xfrm>
          <a:prstGeom prst="rect">
            <a:avLst/>
          </a:prstGeom>
          <a:noFill/>
          <a:ln>
            <a:noFill/>
          </a:ln>
        </p:spPr>
        <p:txBody>
          <a:bodyPr anchor="t"/>
          <a:lstStyle>
            <a:lvl1pPr>
              <a:defRPr sz="2000" b="1">
                <a:solidFill>
                  <a:schemeClr val="tx1"/>
                </a:solidFill>
                <a:latin typeface="Times New Roman" panose="02020603050405020304" pitchFamily="18" charset="0"/>
              </a:defRPr>
            </a:lvl1pPr>
            <a:lvl2pPr marL="742950" indent="-285750">
              <a:defRPr sz="2000" b="1">
                <a:solidFill>
                  <a:schemeClr val="tx1"/>
                </a:solidFill>
                <a:latin typeface="Times New Roman" panose="02020603050405020304" pitchFamily="18" charset="0"/>
              </a:defRPr>
            </a:lvl2pPr>
            <a:lvl3pPr marL="1143000" indent="-228600">
              <a:defRPr sz="2000" b="1">
                <a:solidFill>
                  <a:schemeClr val="tx1"/>
                </a:solidFill>
                <a:latin typeface="Times New Roman" panose="02020603050405020304" pitchFamily="18" charset="0"/>
              </a:defRPr>
            </a:lvl3pPr>
            <a:lvl4pPr marL="1600200" indent="-228600">
              <a:defRPr sz="2000" b="1">
                <a:solidFill>
                  <a:schemeClr val="tx1"/>
                </a:solidFill>
                <a:latin typeface="Times New Roman" panose="02020603050405020304" pitchFamily="18" charset="0"/>
              </a:defRPr>
            </a:lvl4pPr>
            <a:lvl5pPr marL="2057400" indent="-228600">
              <a:defRPr sz="2000" b="1">
                <a:solidFill>
                  <a:schemeClr val="tx1"/>
                </a:solidFill>
                <a:latin typeface="Times New Roman" panose="02020603050405020304" pitchFamily="18" charset="0"/>
              </a:defRPr>
            </a:lvl5pPr>
            <a:lvl6pPr marL="2514600" indent="-228600" algn="r" eaLnBrk="0" fontAlgn="base" hangingPunct="0">
              <a:spcBef>
                <a:spcPct val="0"/>
              </a:spcBef>
              <a:spcAft>
                <a:spcPct val="0"/>
              </a:spcAft>
              <a:defRPr sz="2000" b="1">
                <a:solidFill>
                  <a:schemeClr val="tx1"/>
                </a:solidFill>
                <a:latin typeface="Times New Roman" panose="02020603050405020304" pitchFamily="18" charset="0"/>
              </a:defRPr>
            </a:lvl6pPr>
            <a:lvl7pPr marL="2971800" indent="-228600" algn="r" eaLnBrk="0" fontAlgn="base" hangingPunct="0">
              <a:spcBef>
                <a:spcPct val="0"/>
              </a:spcBef>
              <a:spcAft>
                <a:spcPct val="0"/>
              </a:spcAft>
              <a:defRPr sz="2000" b="1">
                <a:solidFill>
                  <a:schemeClr val="tx1"/>
                </a:solidFill>
                <a:latin typeface="Times New Roman" panose="02020603050405020304" pitchFamily="18" charset="0"/>
              </a:defRPr>
            </a:lvl7pPr>
            <a:lvl8pPr marL="3429000" indent="-228600" algn="r" eaLnBrk="0" fontAlgn="base" hangingPunct="0">
              <a:spcBef>
                <a:spcPct val="0"/>
              </a:spcBef>
              <a:spcAft>
                <a:spcPct val="0"/>
              </a:spcAft>
              <a:defRPr sz="2000" b="1">
                <a:solidFill>
                  <a:schemeClr val="tx1"/>
                </a:solidFill>
                <a:latin typeface="Times New Roman" panose="02020603050405020304" pitchFamily="18" charset="0"/>
              </a:defRPr>
            </a:lvl8pPr>
            <a:lvl9pPr marL="3886200" indent="-228600" algn="r" eaLnBrk="0" fontAlgn="base" hangingPunct="0">
              <a:spcBef>
                <a:spcPct val="0"/>
              </a:spcBef>
              <a:spcAft>
                <a:spcPct val="0"/>
              </a:spcAft>
              <a:defRPr sz="2000" b="1">
                <a:solidFill>
                  <a:schemeClr val="tx1"/>
                </a:solidFill>
                <a:latin typeface="Times New Roman" panose="02020603050405020304" pitchFamily="18" charset="0"/>
              </a:defRPr>
            </a:lvl9pPr>
          </a:lstStyle>
          <a:p>
            <a:pPr>
              <a:defRPr/>
            </a:pPr>
            <a:r>
              <a:rPr lang="es-ES" altLang="es-ES" sz="1000" b="0" dirty="0">
                <a:solidFill>
                  <a:srgbClr val="4EC7E7"/>
                </a:solidFill>
                <a:latin typeface="Helvetica" pitchFamily="2" charset="0"/>
              </a:rPr>
              <a:t>www.upv.es</a:t>
            </a:r>
            <a:r>
              <a:rPr lang="es-ES_tradnl" altLang="es-ES_tradnl" sz="900" b="0" i="0" dirty="0">
                <a:solidFill>
                  <a:schemeClr val="bg2">
                    <a:lumMod val="50000"/>
                  </a:schemeClr>
                </a:solidFill>
                <a:latin typeface="Helvetica Light" panose="020B0403020202020204" pitchFamily="34" charset="0"/>
              </a:rPr>
              <a:t> </a:t>
            </a:r>
            <a:endParaRPr lang="es-ES" altLang="es-ES" sz="900" b="0" i="0" dirty="0">
              <a:solidFill>
                <a:schemeClr val="bg2">
                  <a:lumMod val="50000"/>
                </a:schemeClr>
              </a:solidFill>
              <a:latin typeface="Helvetica Light" panose="020B0403020202020204" pitchFamily="34" charset="0"/>
            </a:endParaRPr>
          </a:p>
        </p:txBody>
      </p:sp>
      <p:pic>
        <p:nvPicPr>
          <p:cNvPr id="13" name="Imagen 12">
            <a:extLst>
              <a:ext uri="{FF2B5EF4-FFF2-40B4-BE49-F238E27FC236}">
                <a16:creationId xmlns:a16="http://schemas.microsoft.com/office/drawing/2014/main" id="{495A005B-423D-094D-97C5-D802D66CD143}"/>
              </a:ext>
            </a:extLst>
          </p:cNvPr>
          <p:cNvPicPr>
            <a:picLocks noChangeAspect="1"/>
          </p:cNvPicPr>
          <p:nvPr userDrawn="1"/>
        </p:nvPicPr>
        <p:blipFill>
          <a:blip r:embed="rId29">
            <a:extLst>
              <a:ext uri="{28A0092B-C50C-407E-A947-70E740481C1C}">
                <a14:useLocalDpi xmlns:a14="http://schemas.microsoft.com/office/drawing/2010/main" val="0"/>
              </a:ext>
            </a:extLst>
          </a:blip>
          <a:srcRect/>
          <a:stretch/>
        </p:blipFill>
        <p:spPr>
          <a:xfrm>
            <a:off x="-10431" y="6268003"/>
            <a:ext cx="1693440" cy="594372"/>
          </a:xfrm>
          <a:prstGeom prst="rect">
            <a:avLst/>
          </a:prstGeom>
        </p:spPr>
      </p:pic>
      <p:pic>
        <p:nvPicPr>
          <p:cNvPr id="12" name="Gráfico 2">
            <a:extLst>
              <a:ext uri="{FF2B5EF4-FFF2-40B4-BE49-F238E27FC236}">
                <a16:creationId xmlns:a16="http://schemas.microsoft.com/office/drawing/2014/main" id="{9967494A-989A-4659-9C27-CC20360C65BD}"/>
              </a:ext>
            </a:extLst>
          </p:cNvPr>
          <p:cNvPicPr>
            <a:picLocks noChangeAspect="1" noChangeArrowheads="1"/>
          </p:cNvPicPr>
          <p:nvPr userDrawn="1"/>
        </p:nvPicPr>
        <p:blipFill>
          <a:blip r:embed="rId30">
            <a:extLst>
              <a:ext uri="{28A0092B-C50C-407E-A947-70E740481C1C}">
                <a14:useLocalDpi xmlns:a14="http://schemas.microsoft.com/office/drawing/2010/main" val="0"/>
              </a:ext>
            </a:extLst>
          </a:blip>
          <a:stretch>
            <a:fillRect/>
          </a:stretch>
        </p:blipFill>
        <p:spPr bwMode="auto">
          <a:xfrm>
            <a:off x="170781" y="176213"/>
            <a:ext cx="141897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5915523"/>
      </p:ext>
    </p:extLst>
  </p:cSld>
  <p:clrMap bg1="lt1" tx1="dk1" bg2="lt2" tx2="dk2" accent1="accent1" accent2="accent2" accent3="accent3" accent4="accent4" accent5="accent5" accent6="accent6" hlink="hlink" folHlink="folHlink"/>
  <p:sldLayoutIdLst>
    <p:sldLayoutId id="2147483891" r:id="rId1"/>
    <p:sldLayoutId id="2147483889" r:id="rId2"/>
    <p:sldLayoutId id="2147483855" r:id="rId3"/>
    <p:sldLayoutId id="2147483890" r:id="rId4"/>
    <p:sldLayoutId id="2147483921" r:id="rId5"/>
    <p:sldLayoutId id="2147483919" r:id="rId6"/>
    <p:sldLayoutId id="2147483899" r:id="rId7"/>
    <p:sldLayoutId id="2147483913" r:id="rId8"/>
    <p:sldLayoutId id="2147483903" r:id="rId9"/>
    <p:sldLayoutId id="2147483920" r:id="rId10"/>
    <p:sldLayoutId id="2147483892" r:id="rId11"/>
    <p:sldLayoutId id="2147483896" r:id="rId12"/>
    <p:sldLayoutId id="2147483895" r:id="rId13"/>
    <p:sldLayoutId id="2147483904" r:id="rId14"/>
    <p:sldLayoutId id="2147483905" r:id="rId15"/>
    <p:sldLayoutId id="2147483915" r:id="rId16"/>
    <p:sldLayoutId id="2147483901" r:id="rId17"/>
    <p:sldLayoutId id="2147483914" r:id="rId18"/>
    <p:sldLayoutId id="2147483902" r:id="rId19"/>
    <p:sldLayoutId id="2147483916" r:id="rId20"/>
    <p:sldLayoutId id="2147483917" r:id="rId21"/>
    <p:sldLayoutId id="2147483898" r:id="rId22"/>
    <p:sldLayoutId id="2147483900" r:id="rId23"/>
    <p:sldLayoutId id="2147483918" r:id="rId24"/>
    <p:sldLayoutId id="2147483922" r:id="rId25"/>
    <p:sldLayoutId id="2147483923" r:id="rId26"/>
  </p:sldLayoutIdLst>
  <p:txStyles>
    <p:titleStyle>
      <a:lvl1pPr algn="l" defTabSz="914400" rtl="0" eaLnBrk="1" latinLnBrk="0" hangingPunct="1">
        <a:lnSpc>
          <a:spcPct val="90000"/>
        </a:lnSpc>
        <a:spcBef>
          <a:spcPct val="0"/>
        </a:spcBef>
        <a:buNone/>
        <a:defRPr lang="es-ES" altLang="es-ES" sz="3600" b="0" i="0" kern="1200" cap="all" dirty="0">
          <a:solidFill>
            <a:schemeClr val="tx1">
              <a:lumMod val="85000"/>
              <a:lumOff val="15000"/>
            </a:schemeClr>
          </a:solidFill>
          <a:latin typeface="Helvetica" pitchFamily="2" charset="0"/>
          <a:ea typeface="+mn-ea"/>
          <a:cs typeface="+mn-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lumMod val="95000"/>
              <a:lumOff val="5000"/>
            </a:schemeClr>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1" name="Text Box 2066">
            <a:extLst>
              <a:ext uri="{FF2B5EF4-FFF2-40B4-BE49-F238E27FC236}">
                <a16:creationId xmlns:a16="http://schemas.microsoft.com/office/drawing/2014/main" id="{D1F34D0D-08BB-8442-8871-422E64D11F82}"/>
              </a:ext>
            </a:extLst>
          </p:cNvPr>
          <p:cNvSpPr txBox="1">
            <a:spLocks noChangeArrowheads="1"/>
          </p:cNvSpPr>
          <p:nvPr userDrawn="1"/>
        </p:nvSpPr>
        <p:spPr bwMode="auto">
          <a:xfrm>
            <a:off x="1798638" y="6473825"/>
            <a:ext cx="2641600" cy="215900"/>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_tradnl" altLang="es-ES_tradnl" sz="800" b="0" dirty="0" err="1">
                <a:solidFill>
                  <a:schemeClr val="tx1">
                    <a:lumMod val="65000"/>
                    <a:lumOff val="35000"/>
                  </a:schemeClr>
                </a:solidFill>
                <a:latin typeface="Helvetica" pitchFamily="34" charset="0"/>
              </a:rPr>
              <a:t>Universitat</a:t>
            </a:r>
            <a:r>
              <a:rPr lang="es-ES_tradnl" altLang="es-ES_tradnl" sz="800" b="0" dirty="0">
                <a:solidFill>
                  <a:schemeClr val="tx1">
                    <a:lumMod val="65000"/>
                    <a:lumOff val="35000"/>
                  </a:schemeClr>
                </a:solidFill>
                <a:latin typeface="Helvetica" pitchFamily="34" charset="0"/>
              </a:rPr>
              <a:t> </a:t>
            </a:r>
            <a:r>
              <a:rPr lang="es-ES_tradnl" altLang="es-ES_tradnl" sz="800" b="0" dirty="0" err="1">
                <a:solidFill>
                  <a:schemeClr val="tx1">
                    <a:lumMod val="65000"/>
                    <a:lumOff val="35000"/>
                  </a:schemeClr>
                </a:solidFill>
                <a:latin typeface="Helvetica" pitchFamily="34" charset="0"/>
              </a:rPr>
              <a:t>Politècnica</a:t>
            </a:r>
            <a:r>
              <a:rPr lang="es-ES_tradnl" altLang="es-ES_tradnl" sz="800" b="0" dirty="0">
                <a:solidFill>
                  <a:schemeClr val="tx1">
                    <a:lumMod val="65000"/>
                    <a:lumOff val="35000"/>
                  </a:schemeClr>
                </a:solidFill>
                <a:latin typeface="Helvetica" pitchFamily="34" charset="0"/>
              </a:rPr>
              <a:t> de </a:t>
            </a:r>
            <a:r>
              <a:rPr lang="es-ES_tradnl" altLang="es-ES_tradnl" sz="800" b="0" dirty="0" err="1">
                <a:solidFill>
                  <a:schemeClr val="tx1">
                    <a:lumMod val="65000"/>
                    <a:lumOff val="35000"/>
                  </a:schemeClr>
                </a:solidFill>
                <a:latin typeface="Helvetica" pitchFamily="34" charset="0"/>
              </a:rPr>
              <a:t>València</a:t>
            </a:r>
            <a:endParaRPr lang="es-ES_tradnl" altLang="es-ES_tradnl" sz="800" b="0" dirty="0">
              <a:solidFill>
                <a:schemeClr val="tx1">
                  <a:lumMod val="65000"/>
                  <a:lumOff val="35000"/>
                </a:schemeClr>
              </a:solidFill>
              <a:latin typeface="Helvetica" pitchFamily="34" charset="0"/>
            </a:endParaRPr>
          </a:p>
        </p:txBody>
      </p:sp>
      <p:sp>
        <p:nvSpPr>
          <p:cNvPr id="12" name="Text Box 2066">
            <a:extLst>
              <a:ext uri="{FF2B5EF4-FFF2-40B4-BE49-F238E27FC236}">
                <a16:creationId xmlns:a16="http://schemas.microsoft.com/office/drawing/2014/main" id="{15E3268F-894C-294D-AC91-8846B5F357AF}"/>
              </a:ext>
            </a:extLst>
          </p:cNvPr>
          <p:cNvSpPr txBox="1">
            <a:spLocks noChangeArrowheads="1"/>
          </p:cNvSpPr>
          <p:nvPr userDrawn="1"/>
        </p:nvSpPr>
        <p:spPr bwMode="auto">
          <a:xfrm>
            <a:off x="1798638" y="6194425"/>
            <a:ext cx="3286125" cy="214313"/>
          </a:xfrm>
          <a:prstGeom prst="rect">
            <a:avLst/>
          </a:prstGeom>
          <a:noFill/>
          <a:ln>
            <a:noFill/>
          </a:ln>
          <a:effectLst/>
        </p:spPr>
        <p:txBody>
          <a:bodyPr>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algn="r" eaLnBrk="0" fontAlgn="base" hangingPunct="0">
              <a:spcBef>
                <a:spcPct val="0"/>
              </a:spcBef>
              <a:spcAft>
                <a:spcPct val="0"/>
              </a:spcAft>
              <a:defRPr sz="2000" b="1">
                <a:solidFill>
                  <a:schemeClr val="tx1"/>
                </a:solidFill>
                <a:latin typeface="Times New Roman" pitchFamily="18" charset="0"/>
              </a:defRPr>
            </a:lvl6pPr>
            <a:lvl7pPr marL="2971800" indent="-228600" algn="r" eaLnBrk="0" fontAlgn="base" hangingPunct="0">
              <a:spcBef>
                <a:spcPct val="0"/>
              </a:spcBef>
              <a:spcAft>
                <a:spcPct val="0"/>
              </a:spcAft>
              <a:defRPr sz="2000" b="1">
                <a:solidFill>
                  <a:schemeClr val="tx1"/>
                </a:solidFill>
                <a:latin typeface="Times New Roman" pitchFamily="18" charset="0"/>
              </a:defRPr>
            </a:lvl7pPr>
            <a:lvl8pPr marL="3429000" indent="-228600" algn="r" eaLnBrk="0" fontAlgn="base" hangingPunct="0">
              <a:spcBef>
                <a:spcPct val="0"/>
              </a:spcBef>
              <a:spcAft>
                <a:spcPct val="0"/>
              </a:spcAft>
              <a:defRPr sz="2000" b="1">
                <a:solidFill>
                  <a:schemeClr val="tx1"/>
                </a:solidFill>
                <a:latin typeface="Times New Roman" pitchFamily="18" charset="0"/>
              </a:defRPr>
            </a:lvl8pPr>
            <a:lvl9pPr marL="3886200" indent="-228600" algn="r" eaLnBrk="0" fontAlgn="base" hangingPunct="0">
              <a:spcBef>
                <a:spcPct val="0"/>
              </a:spcBef>
              <a:spcAft>
                <a:spcPct val="0"/>
              </a:spcAft>
              <a:defRPr sz="2000" b="1">
                <a:solidFill>
                  <a:schemeClr val="tx1"/>
                </a:solidFill>
                <a:latin typeface="Times New Roman" pitchFamily="18" charset="0"/>
              </a:defRPr>
            </a:lvl9pPr>
          </a:lstStyle>
          <a:p>
            <a:pPr>
              <a:defRPr/>
            </a:pPr>
            <a:r>
              <a:rPr lang="es-ES" sz="800" b="0" cap="all" dirty="0">
                <a:solidFill>
                  <a:schemeClr val="tx1">
                    <a:lumMod val="65000"/>
                    <a:lumOff val="35000"/>
                  </a:schemeClr>
                </a:solidFill>
                <a:latin typeface="Helvetica" pitchFamily="34" charset="0"/>
              </a:rPr>
              <a:t>UNIDAD / CAMBIAR DESDE EL PATRÓN</a:t>
            </a:r>
          </a:p>
        </p:txBody>
      </p:sp>
      <p:sp>
        <p:nvSpPr>
          <p:cNvPr id="7" name="2 Rectángulo">
            <a:hlinkClick r:id="rId3"/>
            <a:extLst>
              <a:ext uri="{FF2B5EF4-FFF2-40B4-BE49-F238E27FC236}">
                <a16:creationId xmlns:a16="http://schemas.microsoft.com/office/drawing/2014/main" id="{5234BDDD-04B4-5648-966B-58CF168C6004}"/>
              </a:ext>
            </a:extLst>
          </p:cNvPr>
          <p:cNvSpPr>
            <a:spLocks noChangeArrowheads="1"/>
          </p:cNvSpPr>
          <p:nvPr userDrawn="1"/>
        </p:nvSpPr>
        <p:spPr bwMode="auto">
          <a:xfrm>
            <a:off x="1798638" y="6617661"/>
            <a:ext cx="2892425" cy="260350"/>
          </a:xfrm>
          <a:prstGeom prst="rect">
            <a:avLst/>
          </a:prstGeom>
          <a:noFill/>
          <a:ln>
            <a:noFill/>
          </a:ln>
        </p:spPr>
        <p:txBody>
          <a:bodyPr anchor="t"/>
          <a:lstStyle>
            <a:lvl1pPr>
              <a:defRPr sz="2000" b="1">
                <a:solidFill>
                  <a:schemeClr val="tx1"/>
                </a:solidFill>
                <a:latin typeface="Times New Roman" panose="02020603050405020304" pitchFamily="18" charset="0"/>
              </a:defRPr>
            </a:lvl1pPr>
            <a:lvl2pPr marL="742950" indent="-285750">
              <a:defRPr sz="2000" b="1">
                <a:solidFill>
                  <a:schemeClr val="tx1"/>
                </a:solidFill>
                <a:latin typeface="Times New Roman" panose="02020603050405020304" pitchFamily="18" charset="0"/>
              </a:defRPr>
            </a:lvl2pPr>
            <a:lvl3pPr marL="1143000" indent="-228600">
              <a:defRPr sz="2000" b="1">
                <a:solidFill>
                  <a:schemeClr val="tx1"/>
                </a:solidFill>
                <a:latin typeface="Times New Roman" panose="02020603050405020304" pitchFamily="18" charset="0"/>
              </a:defRPr>
            </a:lvl3pPr>
            <a:lvl4pPr marL="1600200" indent="-228600">
              <a:defRPr sz="2000" b="1">
                <a:solidFill>
                  <a:schemeClr val="tx1"/>
                </a:solidFill>
                <a:latin typeface="Times New Roman" panose="02020603050405020304" pitchFamily="18" charset="0"/>
              </a:defRPr>
            </a:lvl4pPr>
            <a:lvl5pPr marL="2057400" indent="-228600">
              <a:defRPr sz="2000" b="1">
                <a:solidFill>
                  <a:schemeClr val="tx1"/>
                </a:solidFill>
                <a:latin typeface="Times New Roman" panose="02020603050405020304" pitchFamily="18" charset="0"/>
              </a:defRPr>
            </a:lvl5pPr>
            <a:lvl6pPr marL="2514600" indent="-228600" algn="r" eaLnBrk="0" fontAlgn="base" hangingPunct="0">
              <a:spcBef>
                <a:spcPct val="0"/>
              </a:spcBef>
              <a:spcAft>
                <a:spcPct val="0"/>
              </a:spcAft>
              <a:defRPr sz="2000" b="1">
                <a:solidFill>
                  <a:schemeClr val="tx1"/>
                </a:solidFill>
                <a:latin typeface="Times New Roman" panose="02020603050405020304" pitchFamily="18" charset="0"/>
              </a:defRPr>
            </a:lvl6pPr>
            <a:lvl7pPr marL="2971800" indent="-228600" algn="r" eaLnBrk="0" fontAlgn="base" hangingPunct="0">
              <a:spcBef>
                <a:spcPct val="0"/>
              </a:spcBef>
              <a:spcAft>
                <a:spcPct val="0"/>
              </a:spcAft>
              <a:defRPr sz="2000" b="1">
                <a:solidFill>
                  <a:schemeClr val="tx1"/>
                </a:solidFill>
                <a:latin typeface="Times New Roman" panose="02020603050405020304" pitchFamily="18" charset="0"/>
              </a:defRPr>
            </a:lvl7pPr>
            <a:lvl8pPr marL="3429000" indent="-228600" algn="r" eaLnBrk="0" fontAlgn="base" hangingPunct="0">
              <a:spcBef>
                <a:spcPct val="0"/>
              </a:spcBef>
              <a:spcAft>
                <a:spcPct val="0"/>
              </a:spcAft>
              <a:defRPr sz="2000" b="1">
                <a:solidFill>
                  <a:schemeClr val="tx1"/>
                </a:solidFill>
                <a:latin typeface="Times New Roman" panose="02020603050405020304" pitchFamily="18" charset="0"/>
              </a:defRPr>
            </a:lvl8pPr>
            <a:lvl9pPr marL="3886200" indent="-228600" algn="r" eaLnBrk="0" fontAlgn="base" hangingPunct="0">
              <a:spcBef>
                <a:spcPct val="0"/>
              </a:spcBef>
              <a:spcAft>
                <a:spcPct val="0"/>
              </a:spcAft>
              <a:defRPr sz="2000" b="1">
                <a:solidFill>
                  <a:schemeClr val="tx1"/>
                </a:solidFill>
                <a:latin typeface="Times New Roman" panose="02020603050405020304" pitchFamily="18" charset="0"/>
              </a:defRPr>
            </a:lvl9pPr>
          </a:lstStyle>
          <a:p>
            <a:pPr>
              <a:defRPr/>
            </a:pPr>
            <a:r>
              <a:rPr lang="es-ES" altLang="es-ES" sz="1000" b="0" dirty="0" err="1">
                <a:solidFill>
                  <a:srgbClr val="4EC7E7"/>
                </a:solidFill>
                <a:latin typeface="Helvetica" pitchFamily="2" charset="0"/>
              </a:rPr>
              <a:t>www.upv.es</a:t>
            </a:r>
            <a:r>
              <a:rPr lang="es-ES" altLang="es-ES" sz="1000" b="0" dirty="0">
                <a:solidFill>
                  <a:srgbClr val="4EC7E7"/>
                </a:solidFill>
                <a:latin typeface="Helvetica" pitchFamily="2" charset="0"/>
              </a:rPr>
              <a:t> </a:t>
            </a:r>
            <a:r>
              <a:rPr lang="es-ES" altLang="es-ES" sz="900" b="0" i="0" dirty="0">
                <a:solidFill>
                  <a:schemeClr val="bg2">
                    <a:lumMod val="75000"/>
                  </a:schemeClr>
                </a:solidFill>
                <a:latin typeface="Helvetica Light" panose="020B0403020202020204" pitchFamily="34" charset="0"/>
              </a:rPr>
              <a:t>· usuario</a:t>
            </a:r>
            <a:r>
              <a:rPr lang="es-ES_tradnl" altLang="es-ES_tradnl" sz="900" b="0" i="0" dirty="0">
                <a:solidFill>
                  <a:schemeClr val="bg2">
                    <a:lumMod val="75000"/>
                  </a:schemeClr>
                </a:solidFill>
                <a:latin typeface="Helvetica Light" panose="020B0403020202020204" pitchFamily="34" charset="0"/>
              </a:rPr>
              <a:t>@</a:t>
            </a:r>
            <a:r>
              <a:rPr lang="es-ES_tradnl" altLang="es-ES_tradnl" sz="900" b="0" i="0" dirty="0" err="1">
                <a:solidFill>
                  <a:schemeClr val="bg2">
                    <a:lumMod val="75000"/>
                  </a:schemeClr>
                </a:solidFill>
                <a:latin typeface="Helvetica Light" panose="020B0403020202020204" pitchFamily="34" charset="0"/>
              </a:rPr>
              <a:t>upv.es</a:t>
            </a:r>
            <a:r>
              <a:rPr lang="es-ES_tradnl" altLang="es-ES_tradnl" sz="900" b="0" i="0" dirty="0">
                <a:solidFill>
                  <a:schemeClr val="bg2">
                    <a:lumMod val="75000"/>
                  </a:schemeClr>
                </a:solidFill>
                <a:latin typeface="Helvetica Light" panose="020B0403020202020204" pitchFamily="34" charset="0"/>
              </a:rPr>
              <a:t> </a:t>
            </a:r>
            <a:endParaRPr lang="es-ES" altLang="es-ES" sz="900" b="0" i="0" dirty="0">
              <a:solidFill>
                <a:schemeClr val="bg2">
                  <a:lumMod val="75000"/>
                </a:schemeClr>
              </a:solidFill>
              <a:latin typeface="Helvetica Light" panose="020B0403020202020204" pitchFamily="34" charset="0"/>
            </a:endParaRPr>
          </a:p>
        </p:txBody>
      </p:sp>
      <p:pic>
        <p:nvPicPr>
          <p:cNvPr id="9" name="Imagen 8">
            <a:extLst>
              <a:ext uri="{FF2B5EF4-FFF2-40B4-BE49-F238E27FC236}">
                <a16:creationId xmlns:a16="http://schemas.microsoft.com/office/drawing/2014/main" id="{F5377A5B-05B0-9C47-9A22-C945485F9B08}"/>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431" y="6268003"/>
            <a:ext cx="1693440" cy="594372"/>
          </a:xfrm>
          <a:prstGeom prst="rect">
            <a:avLst/>
          </a:prstGeom>
        </p:spPr>
      </p:pic>
      <p:pic>
        <p:nvPicPr>
          <p:cNvPr id="8" name="Gráfico 2">
            <a:extLst>
              <a:ext uri="{FF2B5EF4-FFF2-40B4-BE49-F238E27FC236}">
                <a16:creationId xmlns:a16="http://schemas.microsoft.com/office/drawing/2014/main" id="{1A08FD92-14B2-43AA-A49D-5F9F528603F8}"/>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tretch>
            <a:fillRect/>
          </a:stretch>
        </p:blipFill>
        <p:spPr bwMode="auto">
          <a:xfrm>
            <a:off x="170781" y="176213"/>
            <a:ext cx="141897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52" r:id="rId1"/>
  </p:sldLayoutIdLst>
  <p:txStyles>
    <p:title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2800">
          <a:solidFill>
            <a:schemeClr val="tx2"/>
          </a:solidFill>
          <a:latin typeface="Arial" charset="0"/>
        </a:defRPr>
      </a:lvl2pPr>
      <a:lvl3pPr algn="l" rtl="0" eaLnBrk="0" fontAlgn="base" hangingPunct="0">
        <a:spcBef>
          <a:spcPct val="0"/>
        </a:spcBef>
        <a:spcAft>
          <a:spcPct val="0"/>
        </a:spcAft>
        <a:defRPr sz="2800">
          <a:solidFill>
            <a:schemeClr val="tx2"/>
          </a:solidFill>
          <a:latin typeface="Arial" charset="0"/>
        </a:defRPr>
      </a:lvl3pPr>
      <a:lvl4pPr algn="l" rtl="0" eaLnBrk="0" fontAlgn="base" hangingPunct="0">
        <a:spcBef>
          <a:spcPct val="0"/>
        </a:spcBef>
        <a:spcAft>
          <a:spcPct val="0"/>
        </a:spcAft>
        <a:defRPr sz="2800">
          <a:solidFill>
            <a:schemeClr val="tx2"/>
          </a:solidFill>
          <a:latin typeface="Arial" charset="0"/>
        </a:defRPr>
      </a:lvl4pPr>
      <a:lvl5pPr algn="l" rtl="0" eaLnBrk="0" fontAlgn="base" hangingPunct="0">
        <a:spcBef>
          <a:spcPct val="0"/>
        </a:spcBef>
        <a:spcAft>
          <a:spcPct val="0"/>
        </a:spcAft>
        <a:defRPr sz="2800">
          <a:solidFill>
            <a:schemeClr val="tx2"/>
          </a:solidFill>
          <a:latin typeface="Arial" charset="0"/>
        </a:defRPr>
      </a:lvl5pPr>
      <a:lvl6pPr marL="457166" algn="ctr" rtl="0" eaLnBrk="0" fontAlgn="base" hangingPunct="0">
        <a:spcBef>
          <a:spcPct val="0"/>
        </a:spcBef>
        <a:spcAft>
          <a:spcPct val="0"/>
        </a:spcAft>
        <a:defRPr sz="3801">
          <a:solidFill>
            <a:schemeClr val="tx2"/>
          </a:solidFill>
          <a:latin typeface="Times New Roman" pitchFamily="18" charset="0"/>
        </a:defRPr>
      </a:lvl6pPr>
      <a:lvl7pPr marL="914332" algn="ctr" rtl="0" eaLnBrk="0" fontAlgn="base" hangingPunct="0">
        <a:spcBef>
          <a:spcPct val="0"/>
        </a:spcBef>
        <a:spcAft>
          <a:spcPct val="0"/>
        </a:spcAft>
        <a:defRPr sz="3801">
          <a:solidFill>
            <a:schemeClr val="tx2"/>
          </a:solidFill>
          <a:latin typeface="Times New Roman" pitchFamily="18" charset="0"/>
        </a:defRPr>
      </a:lvl7pPr>
      <a:lvl8pPr marL="1371498" algn="ctr" rtl="0" eaLnBrk="0" fontAlgn="base" hangingPunct="0">
        <a:spcBef>
          <a:spcPct val="0"/>
        </a:spcBef>
        <a:spcAft>
          <a:spcPct val="0"/>
        </a:spcAft>
        <a:defRPr sz="3801">
          <a:solidFill>
            <a:schemeClr val="tx2"/>
          </a:solidFill>
          <a:latin typeface="Times New Roman" pitchFamily="18" charset="0"/>
        </a:defRPr>
      </a:lvl8pPr>
      <a:lvl9pPr marL="1828664" algn="ctr" rtl="0" eaLnBrk="0" fontAlgn="base" hangingPunct="0">
        <a:spcBef>
          <a:spcPct val="0"/>
        </a:spcBef>
        <a:spcAft>
          <a:spcPct val="0"/>
        </a:spcAft>
        <a:defRPr sz="3801">
          <a:solidFill>
            <a:schemeClr val="tx2"/>
          </a:solidFill>
          <a:latin typeface="Times New Roman" pitchFamily="18"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defRPr>
      </a:lvl2pPr>
      <a:lvl3pPr marL="1141413" indent="-227013" algn="l" rtl="0" eaLnBrk="0" fontAlgn="base" hangingPunct="0">
        <a:spcBef>
          <a:spcPct val="20000"/>
        </a:spcBef>
        <a:spcAft>
          <a:spcPct val="0"/>
        </a:spcAft>
        <a:buChar char="•"/>
        <a:defRPr sz="2400">
          <a:solidFill>
            <a:schemeClr val="tx1"/>
          </a:solidFill>
          <a:latin typeface="+mn-lt"/>
        </a:defRPr>
      </a:lvl3pPr>
      <a:lvl4pPr marL="1598613" indent="-227013" algn="l" rtl="0" eaLnBrk="0" fontAlgn="base" hangingPunct="0">
        <a:spcBef>
          <a:spcPct val="20000"/>
        </a:spcBef>
        <a:spcAft>
          <a:spcPct val="0"/>
        </a:spcAft>
        <a:buChar char="–"/>
        <a:defRPr sz="2000">
          <a:solidFill>
            <a:schemeClr val="tx1"/>
          </a:solidFill>
          <a:latin typeface="+mn-lt"/>
        </a:defRPr>
      </a:lvl4pPr>
      <a:lvl5pPr marL="2055813" indent="-227013" algn="l" rtl="0" eaLnBrk="0" fontAlgn="base" hangingPunct="0">
        <a:spcBef>
          <a:spcPct val="20000"/>
        </a:spcBef>
        <a:spcAft>
          <a:spcPct val="0"/>
        </a:spcAft>
        <a:buChar char="»"/>
        <a:defRPr sz="2000">
          <a:solidFill>
            <a:schemeClr val="tx1"/>
          </a:solidFill>
          <a:latin typeface="+mn-lt"/>
        </a:defRPr>
      </a:lvl5pPr>
      <a:lvl6pPr marL="2514412" indent="-228584" algn="l" rtl="0" eaLnBrk="0" fontAlgn="base" hangingPunct="0">
        <a:spcBef>
          <a:spcPct val="20000"/>
        </a:spcBef>
        <a:spcAft>
          <a:spcPct val="0"/>
        </a:spcAft>
        <a:buChar char="»"/>
        <a:defRPr sz="2000">
          <a:solidFill>
            <a:schemeClr val="tx1"/>
          </a:solidFill>
          <a:latin typeface="+mn-lt"/>
        </a:defRPr>
      </a:lvl6pPr>
      <a:lvl7pPr marL="2971578" indent="-228584" algn="l" rtl="0" eaLnBrk="0" fontAlgn="base" hangingPunct="0">
        <a:spcBef>
          <a:spcPct val="20000"/>
        </a:spcBef>
        <a:spcAft>
          <a:spcPct val="0"/>
        </a:spcAft>
        <a:buChar char="»"/>
        <a:defRPr sz="2000">
          <a:solidFill>
            <a:schemeClr val="tx1"/>
          </a:solidFill>
          <a:latin typeface="+mn-lt"/>
        </a:defRPr>
      </a:lvl7pPr>
      <a:lvl8pPr marL="3428744" indent="-228584" algn="l" rtl="0" eaLnBrk="0" fontAlgn="base" hangingPunct="0">
        <a:spcBef>
          <a:spcPct val="20000"/>
        </a:spcBef>
        <a:spcAft>
          <a:spcPct val="0"/>
        </a:spcAft>
        <a:buChar char="»"/>
        <a:defRPr sz="2000">
          <a:solidFill>
            <a:schemeClr val="tx1"/>
          </a:solidFill>
          <a:latin typeface="+mn-lt"/>
        </a:defRPr>
      </a:lvl8pPr>
      <a:lvl9pPr marL="3885908" indent="-228584"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baja">
            <a:extLst>
              <a:ext uri="{FF2B5EF4-FFF2-40B4-BE49-F238E27FC236}">
                <a16:creationId xmlns:a16="http://schemas.microsoft.com/office/drawing/2014/main" id="{5D570345-C160-C48B-B2F8-BB6D7E24C9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2043" y="2022021"/>
            <a:ext cx="5627914" cy="1406979"/>
          </a:xfrm>
          <a:prstGeom prst="rect">
            <a:avLst/>
          </a:prstGeom>
        </p:spPr>
      </p:pic>
    </p:spTree>
    <p:extLst>
      <p:ext uri="{BB962C8B-B14F-4D97-AF65-F5344CB8AC3E}">
        <p14:creationId xmlns:p14="http://schemas.microsoft.com/office/powerpoint/2010/main" val="1209309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6BE85A77-2D40-CD13-1B1E-52838D3D42F9}"/>
              </a:ext>
            </a:extLst>
          </p:cNvPr>
          <p:cNvSpPr>
            <a:spLocks noChangeArrowheads="1"/>
          </p:cNvSpPr>
          <p:nvPr/>
        </p:nvSpPr>
        <p:spPr bwMode="auto">
          <a:xfrm>
            <a:off x="1963470" y="628601"/>
            <a:ext cx="8721084"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1DD0FF42-F007-4E2C-51FD-15D061970EBA}"/>
              </a:ext>
            </a:extLst>
          </p:cNvPr>
          <p:cNvSpPr txBox="1">
            <a:spLocks/>
          </p:cNvSpPr>
          <p:nvPr/>
        </p:nvSpPr>
        <p:spPr>
          <a:xfrm>
            <a:off x="2257138"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José Benjamín García </a:t>
            </a:r>
            <a:r>
              <a:rPr lang="es-ES" sz="3200" b="0" cap="none" dirty="0" err="1">
                <a:solidFill>
                  <a:schemeClr val="bg1"/>
                </a:solidFill>
              </a:rPr>
              <a:t>Nácher</a:t>
            </a:r>
            <a:br>
              <a:rPr lang="es-ES" sz="2400" b="1" cap="none" dirty="0">
                <a:solidFill>
                  <a:schemeClr val="bg1"/>
                </a:solidFill>
              </a:rPr>
            </a:br>
            <a:r>
              <a:rPr lang="es-ES" sz="1800" b="0" i="0" u="none" strike="noStrike" kern="1200" baseline="0" dirty="0" err="1">
                <a:solidFill>
                  <a:srgbClr val="FFFFFF"/>
                </a:solidFill>
                <a:latin typeface="Helvetica Light" panose="020B0403020202020204" pitchFamily="34" charset="0"/>
              </a:rPr>
              <a:t>Col·legi</a:t>
            </a:r>
            <a:r>
              <a:rPr lang="es-ES" sz="1800" b="0" i="0" u="none" strike="noStrike" kern="1200" baseline="0" dirty="0">
                <a:solidFill>
                  <a:srgbClr val="FFFFFF"/>
                </a:solidFill>
                <a:latin typeface="Helvetica Light" panose="020B0403020202020204" pitchFamily="34" charset="0"/>
              </a:rPr>
              <a:t> San José de la Montaña (Oliva)</a:t>
            </a:r>
            <a:endParaRPr lang="es-ES" sz="1800" b="0" dirty="0"/>
          </a:p>
        </p:txBody>
      </p:sp>
      <p:sp>
        <p:nvSpPr>
          <p:cNvPr id="2" name="Marcador de texto 3">
            <a:extLst>
              <a:ext uri="{FF2B5EF4-FFF2-40B4-BE49-F238E27FC236}">
                <a16:creationId xmlns:a16="http://schemas.microsoft.com/office/drawing/2014/main" id="{388BAA13-5CF2-C677-73C0-D19F946B765E}"/>
              </a:ext>
            </a:extLst>
          </p:cNvPr>
          <p:cNvSpPr txBox="1">
            <a:spLocks/>
          </p:cNvSpPr>
          <p:nvPr/>
        </p:nvSpPr>
        <p:spPr>
          <a:xfrm>
            <a:off x="1963470" y="2092414"/>
            <a:ext cx="7082030"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“Excelente profesor, mejor persona.”</a:t>
            </a:r>
          </a:p>
          <a:p>
            <a:pPr>
              <a:lnSpc>
                <a:spcPts val="3000"/>
              </a:lnSpc>
              <a:spcAft>
                <a:spcPts val="600"/>
              </a:spcAft>
            </a:pPr>
            <a:r>
              <a:rPr lang="es-ES" sz="2300" dirty="0"/>
              <a:t>“Gracias por enseñar con el corazón.”</a:t>
            </a:r>
          </a:p>
        </p:txBody>
      </p:sp>
      <p:pic>
        <p:nvPicPr>
          <p:cNvPr id="4" name="Imagen 3">
            <a:extLst>
              <a:ext uri="{FF2B5EF4-FFF2-40B4-BE49-F238E27FC236}">
                <a16:creationId xmlns:a16="http://schemas.microsoft.com/office/drawing/2014/main" id="{495FB6B1-14B4-909E-BC3A-5BEE8CB6BAE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3262133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CF8F7C76-2CE3-8400-28CD-ABCB8B72BADE}"/>
              </a:ext>
            </a:extLst>
          </p:cNvPr>
          <p:cNvSpPr>
            <a:spLocks noChangeArrowheads="1"/>
          </p:cNvSpPr>
          <p:nvPr/>
        </p:nvSpPr>
        <p:spPr bwMode="auto">
          <a:xfrm>
            <a:off x="1963468" y="628601"/>
            <a:ext cx="8721091"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D58795FE-41B1-D1CC-C655-0C9D1854A151}"/>
              </a:ext>
            </a:extLst>
          </p:cNvPr>
          <p:cNvSpPr txBox="1">
            <a:spLocks/>
          </p:cNvSpPr>
          <p:nvPr/>
        </p:nvSpPr>
        <p:spPr>
          <a:xfrm>
            <a:off x="2257137"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Encarna Giner Martí</a:t>
            </a:r>
            <a:br>
              <a:rPr lang="es-ES" sz="2400" b="1" cap="none" dirty="0">
                <a:solidFill>
                  <a:schemeClr val="bg1"/>
                </a:solidFill>
              </a:rPr>
            </a:br>
            <a:r>
              <a:rPr lang="es-ES" sz="1800" b="0" i="0" u="none" strike="noStrike" kern="1200" baseline="0" dirty="0" err="1">
                <a:solidFill>
                  <a:srgbClr val="FFFFFF"/>
                </a:solidFill>
                <a:latin typeface="Helvetica Light" panose="020B0403020202020204" pitchFamily="34" charset="0"/>
              </a:rPr>
              <a:t>Col·legi</a:t>
            </a:r>
            <a:r>
              <a:rPr lang="es-ES" sz="1800" b="0" i="0" u="none" strike="noStrike" kern="1200" baseline="0" dirty="0">
                <a:solidFill>
                  <a:srgbClr val="FFFFFF"/>
                </a:solidFill>
                <a:latin typeface="Helvetica Light" panose="020B0403020202020204" pitchFamily="34" charset="0"/>
              </a:rPr>
              <a:t> San Pedro Pascual (València)</a:t>
            </a:r>
            <a:endParaRPr lang="es-ES" sz="1800" b="0" dirty="0"/>
          </a:p>
        </p:txBody>
      </p:sp>
      <p:sp>
        <p:nvSpPr>
          <p:cNvPr id="2" name="Marcador de texto 3">
            <a:extLst>
              <a:ext uri="{FF2B5EF4-FFF2-40B4-BE49-F238E27FC236}">
                <a16:creationId xmlns:a16="http://schemas.microsoft.com/office/drawing/2014/main" id="{6D0DE510-0A79-0054-D6BB-1B1AFD460013}"/>
              </a:ext>
            </a:extLst>
          </p:cNvPr>
          <p:cNvSpPr txBox="1">
            <a:spLocks/>
          </p:cNvSpPr>
          <p:nvPr/>
        </p:nvSpPr>
        <p:spPr>
          <a:xfrm>
            <a:off x="1963468" y="2092414"/>
            <a:ext cx="7082029"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“¡Gracias por motivarnos a seguir adelante y a superarnos cada día!”</a:t>
            </a:r>
          </a:p>
        </p:txBody>
      </p:sp>
      <p:pic>
        <p:nvPicPr>
          <p:cNvPr id="4" name="Imagen 3">
            <a:extLst>
              <a:ext uri="{FF2B5EF4-FFF2-40B4-BE49-F238E27FC236}">
                <a16:creationId xmlns:a16="http://schemas.microsoft.com/office/drawing/2014/main" id="{3F3448B4-113F-869F-A232-319D5F6832D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3410572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6F0560-A955-4CBB-FBAF-A873865B68CA}"/>
              </a:ext>
            </a:extLst>
          </p:cNvPr>
          <p:cNvSpPr>
            <a:spLocks noChangeArrowheads="1"/>
          </p:cNvSpPr>
          <p:nvPr/>
        </p:nvSpPr>
        <p:spPr bwMode="auto">
          <a:xfrm>
            <a:off x="1963469" y="628601"/>
            <a:ext cx="8721090"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93E46CBF-6A96-999B-2319-0593DBE4F596}"/>
              </a:ext>
            </a:extLst>
          </p:cNvPr>
          <p:cNvSpPr txBox="1">
            <a:spLocks/>
          </p:cNvSpPr>
          <p:nvPr/>
        </p:nvSpPr>
        <p:spPr>
          <a:xfrm>
            <a:off x="2257137"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Vicente Gómez Benedito</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Alto Palancia (Segorbe)</a:t>
            </a:r>
            <a:endParaRPr lang="es-ES" sz="1800" b="0" dirty="0"/>
          </a:p>
        </p:txBody>
      </p:sp>
      <p:sp>
        <p:nvSpPr>
          <p:cNvPr id="2" name="Marcador de texto 3">
            <a:extLst>
              <a:ext uri="{FF2B5EF4-FFF2-40B4-BE49-F238E27FC236}">
                <a16:creationId xmlns:a16="http://schemas.microsoft.com/office/drawing/2014/main" id="{63B59866-7C3A-272F-C115-BF8C3E9563D1}"/>
              </a:ext>
            </a:extLst>
          </p:cNvPr>
          <p:cNvSpPr txBox="1">
            <a:spLocks/>
          </p:cNvSpPr>
          <p:nvPr/>
        </p:nvSpPr>
        <p:spPr>
          <a:xfrm>
            <a:off x="1963468" y="2092414"/>
            <a:ext cx="7082029"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“Bueno, nos vamos al año que viene.”</a:t>
            </a:r>
          </a:p>
          <a:p>
            <a:pPr>
              <a:lnSpc>
                <a:spcPts val="3000"/>
              </a:lnSpc>
            </a:pPr>
            <a:r>
              <a:rPr lang="es-ES" sz="2300" dirty="0"/>
              <a:t>“De viaje de fin de curso a los Pirineos, no a </a:t>
            </a:r>
            <a:r>
              <a:rPr lang="es-ES" sz="2300" dirty="0" err="1"/>
              <a:t>Magaluf</a:t>
            </a:r>
            <a:r>
              <a:rPr lang="es-ES" sz="2300" dirty="0"/>
              <a:t>.”</a:t>
            </a:r>
          </a:p>
          <a:p>
            <a:pPr>
              <a:lnSpc>
                <a:spcPts val="3000"/>
              </a:lnSpc>
            </a:pPr>
            <a:endParaRPr lang="es-ES" sz="2300" dirty="0"/>
          </a:p>
        </p:txBody>
      </p:sp>
      <p:pic>
        <p:nvPicPr>
          <p:cNvPr id="4" name="Imagen 3">
            <a:extLst>
              <a:ext uri="{FF2B5EF4-FFF2-40B4-BE49-F238E27FC236}">
                <a16:creationId xmlns:a16="http://schemas.microsoft.com/office/drawing/2014/main" id="{C295C751-D979-02AC-4AC5-2192B931C39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3085709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CE3B2FA3-76B4-7050-8797-89A74692CC6C}"/>
              </a:ext>
            </a:extLst>
          </p:cNvPr>
          <p:cNvSpPr>
            <a:spLocks noChangeArrowheads="1"/>
          </p:cNvSpPr>
          <p:nvPr/>
        </p:nvSpPr>
        <p:spPr bwMode="auto">
          <a:xfrm>
            <a:off x="1963469" y="628601"/>
            <a:ext cx="8721089"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DE84CAE1-9B80-D05A-98F3-336D17A4C33B}"/>
              </a:ext>
            </a:extLst>
          </p:cNvPr>
          <p:cNvSpPr txBox="1">
            <a:spLocks/>
          </p:cNvSpPr>
          <p:nvPr/>
        </p:nvSpPr>
        <p:spPr>
          <a:xfrm>
            <a:off x="2257137" y="783800"/>
            <a:ext cx="7792553"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José Francisco Hernández Hernández</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Antonio Navarro Santafé (Villena)</a:t>
            </a:r>
            <a:endParaRPr lang="es-ES" sz="1800" b="0" dirty="0"/>
          </a:p>
        </p:txBody>
      </p:sp>
      <p:sp>
        <p:nvSpPr>
          <p:cNvPr id="2" name="Marcador de texto 3">
            <a:extLst>
              <a:ext uri="{FF2B5EF4-FFF2-40B4-BE49-F238E27FC236}">
                <a16:creationId xmlns:a16="http://schemas.microsoft.com/office/drawing/2014/main" id="{A62A5CFC-344D-E7FE-00AA-2E8A87D3ADC1}"/>
              </a:ext>
            </a:extLst>
          </p:cNvPr>
          <p:cNvSpPr txBox="1">
            <a:spLocks/>
          </p:cNvSpPr>
          <p:nvPr/>
        </p:nvSpPr>
        <p:spPr>
          <a:xfrm>
            <a:off x="1963469" y="2092414"/>
            <a:ext cx="7082029"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“Gracias a tu experiencia profesional hemos adquirido muchos conocimientos prácticos y teóricos.”</a:t>
            </a:r>
          </a:p>
        </p:txBody>
      </p:sp>
      <p:pic>
        <p:nvPicPr>
          <p:cNvPr id="4" name="Imagen 3">
            <a:extLst>
              <a:ext uri="{FF2B5EF4-FFF2-40B4-BE49-F238E27FC236}">
                <a16:creationId xmlns:a16="http://schemas.microsoft.com/office/drawing/2014/main" id="{53AA193D-FE34-C43D-F0FE-35645A9E32B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266696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EFC30194-F25D-D423-5ED0-5A9D98D87D8D}"/>
              </a:ext>
            </a:extLst>
          </p:cNvPr>
          <p:cNvSpPr>
            <a:spLocks noChangeArrowheads="1"/>
          </p:cNvSpPr>
          <p:nvPr/>
        </p:nvSpPr>
        <p:spPr bwMode="auto">
          <a:xfrm>
            <a:off x="1963470" y="628601"/>
            <a:ext cx="8721088"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66A463F0-8B2B-8730-08B9-F32D39991694}"/>
              </a:ext>
            </a:extLst>
          </p:cNvPr>
          <p:cNvSpPr txBox="1">
            <a:spLocks/>
          </p:cNvSpPr>
          <p:nvPr/>
        </p:nvSpPr>
        <p:spPr>
          <a:xfrm>
            <a:off x="2257138"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Raquel Jiménez Muñoz</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La </a:t>
            </a:r>
            <a:r>
              <a:rPr lang="es-ES" sz="1800" b="0" i="0" u="none" strike="noStrike" kern="1200" baseline="0" dirty="0" err="1">
                <a:solidFill>
                  <a:srgbClr val="FFFFFF"/>
                </a:solidFill>
                <a:latin typeface="Helvetica Light" panose="020B0403020202020204" pitchFamily="34" charset="0"/>
              </a:rPr>
              <a:t>Canyada</a:t>
            </a:r>
            <a:r>
              <a:rPr lang="es-ES" sz="1800" b="0" i="0" u="none" strike="noStrike" kern="1200" baseline="0" dirty="0">
                <a:solidFill>
                  <a:srgbClr val="FFFFFF"/>
                </a:solidFill>
                <a:latin typeface="Helvetica Light" panose="020B0403020202020204" pitchFamily="34" charset="0"/>
              </a:rPr>
              <a:t> (La </a:t>
            </a:r>
            <a:r>
              <a:rPr lang="es-ES" sz="1800" b="0" i="0" u="none" strike="noStrike" kern="1200" baseline="0" dirty="0" err="1">
                <a:solidFill>
                  <a:srgbClr val="FFFFFF"/>
                </a:solidFill>
                <a:latin typeface="Helvetica Light" panose="020B0403020202020204" pitchFamily="34" charset="0"/>
              </a:rPr>
              <a:t>Canyada</a:t>
            </a:r>
            <a:r>
              <a:rPr lang="es-ES" sz="1800" b="0" i="0" u="none" strike="noStrike" kern="1200" baseline="0" dirty="0">
                <a:solidFill>
                  <a:srgbClr val="FFFFFF"/>
                </a:solidFill>
                <a:latin typeface="Helvetica Light" panose="020B0403020202020204" pitchFamily="34" charset="0"/>
              </a:rPr>
              <a:t> – Paterna)</a:t>
            </a:r>
            <a:endParaRPr lang="es-ES" sz="1800" b="0" dirty="0"/>
          </a:p>
        </p:txBody>
      </p:sp>
      <p:sp>
        <p:nvSpPr>
          <p:cNvPr id="2" name="Marcador de texto 3">
            <a:extLst>
              <a:ext uri="{FF2B5EF4-FFF2-40B4-BE49-F238E27FC236}">
                <a16:creationId xmlns:a16="http://schemas.microsoft.com/office/drawing/2014/main" id="{302968A4-F966-86BB-4F3B-5A6689737A0D}"/>
              </a:ext>
            </a:extLst>
          </p:cNvPr>
          <p:cNvSpPr txBox="1">
            <a:spLocks/>
          </p:cNvSpPr>
          <p:nvPr/>
        </p:nvSpPr>
        <p:spPr>
          <a:xfrm>
            <a:off x="1963470" y="2092414"/>
            <a:ext cx="6673634"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“La mejor profesora que he tenido nunca, además de una persona maravillosa e increíble. Te lo mereces por ser mucho más que una profesora para nosotras/os.”</a:t>
            </a:r>
          </a:p>
        </p:txBody>
      </p:sp>
      <p:pic>
        <p:nvPicPr>
          <p:cNvPr id="4" name="Imagen 3">
            <a:extLst>
              <a:ext uri="{FF2B5EF4-FFF2-40B4-BE49-F238E27FC236}">
                <a16:creationId xmlns:a16="http://schemas.microsoft.com/office/drawing/2014/main" id="{FA4E8A46-C86F-C43C-8C32-4EF5DA47F4E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815310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D15CF141-C5EA-25EE-E615-FB6ECC3482F1}"/>
              </a:ext>
            </a:extLst>
          </p:cNvPr>
          <p:cNvSpPr>
            <a:spLocks noChangeArrowheads="1"/>
          </p:cNvSpPr>
          <p:nvPr/>
        </p:nvSpPr>
        <p:spPr bwMode="auto">
          <a:xfrm>
            <a:off x="1963470" y="628601"/>
            <a:ext cx="8721088"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686D0E7B-B441-DD72-3BC7-8FBFDA48B254}"/>
              </a:ext>
            </a:extLst>
          </p:cNvPr>
          <p:cNvSpPr txBox="1">
            <a:spLocks/>
          </p:cNvSpPr>
          <p:nvPr/>
        </p:nvSpPr>
        <p:spPr>
          <a:xfrm>
            <a:off x="2257138"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Gonzalo Jover Peiró</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El Grao (València)</a:t>
            </a:r>
            <a:endParaRPr lang="es-ES" sz="1800" b="0" dirty="0"/>
          </a:p>
        </p:txBody>
      </p:sp>
      <p:sp>
        <p:nvSpPr>
          <p:cNvPr id="2" name="Marcador de texto 3">
            <a:extLst>
              <a:ext uri="{FF2B5EF4-FFF2-40B4-BE49-F238E27FC236}">
                <a16:creationId xmlns:a16="http://schemas.microsoft.com/office/drawing/2014/main" id="{29F39EC8-BC47-10EB-595A-C8C44855B337}"/>
              </a:ext>
            </a:extLst>
          </p:cNvPr>
          <p:cNvSpPr txBox="1">
            <a:spLocks/>
          </p:cNvSpPr>
          <p:nvPr/>
        </p:nvSpPr>
        <p:spPr>
          <a:xfrm>
            <a:off x="1963470" y="2092414"/>
            <a:ext cx="6604060"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“Durant </a:t>
            </a:r>
            <a:r>
              <a:rPr lang="es-ES" sz="2300" dirty="0" err="1"/>
              <a:t>molts</a:t>
            </a:r>
            <a:r>
              <a:rPr lang="es-ES" sz="2300" dirty="0"/>
              <a:t> </a:t>
            </a:r>
            <a:r>
              <a:rPr lang="es-ES" sz="2300" dirty="0" err="1"/>
              <a:t>anys</a:t>
            </a:r>
            <a:r>
              <a:rPr lang="es-ES" sz="2300" dirty="0"/>
              <a:t> ha </a:t>
            </a:r>
            <a:r>
              <a:rPr lang="es-ES" sz="2300" dirty="0" err="1"/>
              <a:t>sigut</a:t>
            </a:r>
            <a:r>
              <a:rPr lang="es-ES" sz="2300" dirty="0"/>
              <a:t> un gran </a:t>
            </a:r>
            <a:r>
              <a:rPr lang="es-ES" sz="2300" dirty="0" err="1"/>
              <a:t>mestre</a:t>
            </a:r>
            <a:r>
              <a:rPr lang="es-ES" sz="2300" dirty="0"/>
              <a:t> que ha </a:t>
            </a:r>
            <a:r>
              <a:rPr lang="es-ES" sz="2300" dirty="0" err="1"/>
              <a:t>confiat</a:t>
            </a:r>
            <a:r>
              <a:rPr lang="es-ES" sz="2300" dirty="0"/>
              <a:t> en mi. </a:t>
            </a:r>
            <a:r>
              <a:rPr lang="es-ES" sz="2300" dirty="0" err="1"/>
              <a:t>Gràcies</a:t>
            </a:r>
            <a:r>
              <a:rPr lang="es-ES" sz="2300" dirty="0"/>
              <a:t> al </a:t>
            </a:r>
            <a:r>
              <a:rPr lang="es-ES" sz="2300" dirty="0" err="1"/>
              <a:t>qual</a:t>
            </a:r>
            <a:r>
              <a:rPr lang="es-ES" sz="2300" dirty="0"/>
              <a:t> </a:t>
            </a:r>
            <a:r>
              <a:rPr lang="es-ES" sz="2300" dirty="0" err="1"/>
              <a:t>hem</a:t>
            </a:r>
            <a:r>
              <a:rPr lang="es-ES" sz="2300" dirty="0"/>
              <a:t> </a:t>
            </a:r>
            <a:r>
              <a:rPr lang="es-ES" sz="2300" dirty="0" err="1"/>
              <a:t>aconseguit</a:t>
            </a:r>
            <a:r>
              <a:rPr lang="es-ES" sz="2300" dirty="0"/>
              <a:t> </a:t>
            </a:r>
            <a:r>
              <a:rPr lang="es-ES" sz="2300" dirty="0" err="1"/>
              <a:t>posicions</a:t>
            </a:r>
            <a:r>
              <a:rPr lang="es-ES" sz="2300" dirty="0"/>
              <a:t> </a:t>
            </a:r>
            <a:r>
              <a:rPr lang="es-ES" sz="2300" dirty="0" err="1"/>
              <a:t>molt</a:t>
            </a:r>
            <a:r>
              <a:rPr lang="es-ES" sz="2300" dirty="0"/>
              <a:t> </a:t>
            </a:r>
            <a:r>
              <a:rPr lang="es-ES" sz="2300" dirty="0" err="1"/>
              <a:t>importants</a:t>
            </a:r>
            <a:r>
              <a:rPr lang="es-ES" sz="2300" dirty="0"/>
              <a:t> a les </a:t>
            </a:r>
            <a:r>
              <a:rPr lang="es-ES" sz="2300" dirty="0" err="1"/>
              <a:t>Olimpíades</a:t>
            </a:r>
            <a:r>
              <a:rPr lang="es-ES" sz="2300" dirty="0"/>
              <a:t>, </a:t>
            </a:r>
            <a:r>
              <a:rPr lang="es-ES" sz="2300" dirty="0" err="1"/>
              <a:t>fins</a:t>
            </a:r>
            <a:r>
              <a:rPr lang="es-ES" sz="2300" dirty="0"/>
              <a:t> i </a:t>
            </a:r>
            <a:r>
              <a:rPr lang="es-ES" sz="2300" dirty="0" err="1"/>
              <a:t>tot</a:t>
            </a:r>
            <a:r>
              <a:rPr lang="es-ES" sz="2300" dirty="0"/>
              <a:t>, a la nacional.”</a:t>
            </a:r>
          </a:p>
          <a:p>
            <a:pPr>
              <a:lnSpc>
                <a:spcPts val="3000"/>
              </a:lnSpc>
              <a:spcAft>
                <a:spcPts val="600"/>
              </a:spcAft>
            </a:pPr>
            <a:r>
              <a:rPr lang="es-ES" sz="2300" dirty="0"/>
              <a:t>“El mejor profesor que he tenido. Con su ayuda, los del grupo de Tecnología conseguimos llegar a la final nacional de la Olimpiada de Tecnología de 2023.”</a:t>
            </a:r>
          </a:p>
          <a:p>
            <a:pPr>
              <a:lnSpc>
                <a:spcPts val="3000"/>
              </a:lnSpc>
              <a:spcAft>
                <a:spcPts val="600"/>
              </a:spcAft>
            </a:pPr>
            <a:endParaRPr lang="es-ES" sz="2300" dirty="0"/>
          </a:p>
          <a:p>
            <a:pPr>
              <a:lnSpc>
                <a:spcPts val="3000"/>
              </a:lnSpc>
              <a:spcAft>
                <a:spcPts val="600"/>
              </a:spcAft>
            </a:pPr>
            <a:endParaRPr lang="es-ES" sz="2300" dirty="0"/>
          </a:p>
          <a:p>
            <a:pPr>
              <a:lnSpc>
                <a:spcPts val="3000"/>
              </a:lnSpc>
              <a:spcAft>
                <a:spcPts val="600"/>
              </a:spcAft>
            </a:pPr>
            <a:endParaRPr lang="es-ES" sz="2300" dirty="0"/>
          </a:p>
        </p:txBody>
      </p:sp>
      <p:pic>
        <p:nvPicPr>
          <p:cNvPr id="4" name="Imagen 3">
            <a:extLst>
              <a:ext uri="{FF2B5EF4-FFF2-40B4-BE49-F238E27FC236}">
                <a16:creationId xmlns:a16="http://schemas.microsoft.com/office/drawing/2014/main" id="{B1416E07-45DA-E7CE-0957-6F80A1E49C0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1561985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5FEDB32B-FB29-7FB3-E2F0-F101A2F9108D}"/>
              </a:ext>
            </a:extLst>
          </p:cNvPr>
          <p:cNvSpPr>
            <a:spLocks noChangeArrowheads="1"/>
          </p:cNvSpPr>
          <p:nvPr/>
        </p:nvSpPr>
        <p:spPr bwMode="auto">
          <a:xfrm>
            <a:off x="1963470" y="628601"/>
            <a:ext cx="8721087"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E107A9A0-25DF-7615-1567-2E79C2847A42}"/>
              </a:ext>
            </a:extLst>
          </p:cNvPr>
          <p:cNvSpPr txBox="1">
            <a:spLocks/>
          </p:cNvSpPr>
          <p:nvPr/>
        </p:nvSpPr>
        <p:spPr>
          <a:xfrm>
            <a:off x="2257139"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Inés Lamela </a:t>
            </a:r>
            <a:r>
              <a:rPr lang="es-ES" sz="3200" b="0" cap="none" dirty="0" err="1">
                <a:solidFill>
                  <a:schemeClr val="bg1"/>
                </a:solidFill>
              </a:rPr>
              <a:t>Trobat</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Les </a:t>
            </a:r>
            <a:r>
              <a:rPr lang="es-ES" sz="1800" b="0" i="0" u="none" strike="noStrike" kern="1200" baseline="0" dirty="0" err="1">
                <a:solidFill>
                  <a:srgbClr val="FFFFFF"/>
                </a:solidFill>
                <a:latin typeface="Helvetica Light" panose="020B0403020202020204" pitchFamily="34" charset="0"/>
              </a:rPr>
              <a:t>Rodanes</a:t>
            </a:r>
            <a:r>
              <a:rPr lang="es-ES" sz="1800" b="0" i="0" u="none" strike="noStrike" kern="1200" baseline="0" dirty="0">
                <a:solidFill>
                  <a:srgbClr val="FFFFFF"/>
                </a:solidFill>
                <a:latin typeface="Helvetica Light" panose="020B0403020202020204" pitchFamily="34" charset="0"/>
              </a:rPr>
              <a:t> (</a:t>
            </a:r>
            <a:r>
              <a:rPr lang="es-ES" sz="1800" b="0" i="0" u="none" strike="noStrike" kern="1200" baseline="0" dirty="0" err="1">
                <a:solidFill>
                  <a:srgbClr val="FFFFFF"/>
                </a:solidFill>
                <a:latin typeface="Helvetica Light" panose="020B0403020202020204" pitchFamily="34" charset="0"/>
              </a:rPr>
              <a:t>Vilamarxant</a:t>
            </a:r>
            <a:r>
              <a:rPr lang="es-ES" sz="1800" b="0" i="0" u="none" strike="noStrike" kern="1200" baseline="0" dirty="0">
                <a:solidFill>
                  <a:srgbClr val="FFFFFF"/>
                </a:solidFill>
                <a:latin typeface="Helvetica Light" panose="020B0403020202020204" pitchFamily="34" charset="0"/>
              </a:rPr>
              <a:t>)</a:t>
            </a:r>
            <a:endParaRPr lang="es-ES" sz="1800" b="0" dirty="0"/>
          </a:p>
        </p:txBody>
      </p:sp>
      <p:sp>
        <p:nvSpPr>
          <p:cNvPr id="2" name="Marcador de texto 3">
            <a:extLst>
              <a:ext uri="{FF2B5EF4-FFF2-40B4-BE49-F238E27FC236}">
                <a16:creationId xmlns:a16="http://schemas.microsoft.com/office/drawing/2014/main" id="{B62F4731-E76F-92EC-695B-E5CF6A8DBA30}"/>
              </a:ext>
            </a:extLst>
          </p:cNvPr>
          <p:cNvSpPr txBox="1">
            <a:spLocks/>
          </p:cNvSpPr>
          <p:nvPr/>
        </p:nvSpPr>
        <p:spPr>
          <a:xfrm>
            <a:off x="1963470" y="2092414"/>
            <a:ext cx="6484791"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“Muchas gracias por crear en mí el amor por las matemáticas, por enseñarme a verlas en cada ámbito de la vida, y por tratarnos con tanto amor durante las clases.”</a:t>
            </a:r>
          </a:p>
          <a:p>
            <a:pPr>
              <a:lnSpc>
                <a:spcPts val="3000"/>
              </a:lnSpc>
              <a:spcAft>
                <a:spcPts val="600"/>
              </a:spcAft>
            </a:pPr>
            <a:endParaRPr lang="es-ES" sz="2300" dirty="0"/>
          </a:p>
        </p:txBody>
      </p:sp>
      <p:pic>
        <p:nvPicPr>
          <p:cNvPr id="4" name="Imagen 3">
            <a:extLst>
              <a:ext uri="{FF2B5EF4-FFF2-40B4-BE49-F238E27FC236}">
                <a16:creationId xmlns:a16="http://schemas.microsoft.com/office/drawing/2014/main" id="{A8861946-86BF-F6BB-609C-C8E2CA288D9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1021975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B672C636-A331-CC55-BFFC-8D1B3FF39DBC}"/>
              </a:ext>
            </a:extLst>
          </p:cNvPr>
          <p:cNvSpPr>
            <a:spLocks noChangeArrowheads="1"/>
          </p:cNvSpPr>
          <p:nvPr/>
        </p:nvSpPr>
        <p:spPr bwMode="auto">
          <a:xfrm>
            <a:off x="1963469" y="628601"/>
            <a:ext cx="8721087" cy="1142361"/>
          </a:xfrm>
          <a:prstGeom prst="rect">
            <a:avLst/>
          </a:prstGeom>
          <a:solidFill>
            <a:srgbClr val="0F3232"/>
          </a:solidFill>
          <a:ln>
            <a:noFill/>
          </a:ln>
        </p:spPr>
        <p:txBody>
          <a:bodyPr/>
          <a:lstStyle/>
          <a:p>
            <a:pPr algn="r"/>
            <a:endParaRPr lang="es-ES" altLang="es-ES"/>
          </a:p>
        </p:txBody>
      </p:sp>
      <p:sp>
        <p:nvSpPr>
          <p:cNvPr id="6" name="Marcador de texto 2">
            <a:extLst>
              <a:ext uri="{FF2B5EF4-FFF2-40B4-BE49-F238E27FC236}">
                <a16:creationId xmlns:a16="http://schemas.microsoft.com/office/drawing/2014/main" id="{F512EAC4-0D12-80DE-3B90-52B38BF5C301}"/>
              </a:ext>
            </a:extLst>
          </p:cNvPr>
          <p:cNvSpPr txBox="1">
            <a:spLocks/>
          </p:cNvSpPr>
          <p:nvPr/>
        </p:nvSpPr>
        <p:spPr>
          <a:xfrm>
            <a:off x="2257138"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Alfredo José </a:t>
            </a:r>
            <a:r>
              <a:rPr lang="es-ES" sz="3200" b="0" cap="none" dirty="0" err="1">
                <a:solidFill>
                  <a:schemeClr val="bg1"/>
                </a:solidFill>
              </a:rPr>
              <a:t>Malonda</a:t>
            </a:r>
            <a:r>
              <a:rPr lang="es-ES" sz="3200" b="0" cap="none" dirty="0">
                <a:solidFill>
                  <a:schemeClr val="bg1"/>
                </a:solidFill>
              </a:rPr>
              <a:t> Barber</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María Enríquez (</a:t>
            </a:r>
            <a:r>
              <a:rPr lang="es-ES" sz="1800" b="0" i="0" u="none" strike="noStrike" kern="1200" baseline="0" dirty="0" err="1">
                <a:solidFill>
                  <a:srgbClr val="FFFFFF"/>
                </a:solidFill>
                <a:latin typeface="Helvetica Light" panose="020B0403020202020204" pitchFamily="34" charset="0"/>
              </a:rPr>
              <a:t>Gandia</a:t>
            </a:r>
            <a:r>
              <a:rPr lang="es-ES" sz="1800" b="0" i="0" u="none" strike="noStrike" kern="1200" baseline="0" dirty="0">
                <a:solidFill>
                  <a:srgbClr val="FFFFFF"/>
                </a:solidFill>
                <a:latin typeface="Helvetica Light" panose="020B0403020202020204" pitchFamily="34" charset="0"/>
              </a:rPr>
              <a:t>)</a:t>
            </a:r>
            <a:endParaRPr lang="es-ES" sz="1800" b="0" dirty="0"/>
          </a:p>
        </p:txBody>
      </p:sp>
      <p:sp>
        <p:nvSpPr>
          <p:cNvPr id="2" name="Marcador de texto 3">
            <a:extLst>
              <a:ext uri="{FF2B5EF4-FFF2-40B4-BE49-F238E27FC236}">
                <a16:creationId xmlns:a16="http://schemas.microsoft.com/office/drawing/2014/main" id="{43320915-636B-FF22-CFAC-6422B7A3D438}"/>
              </a:ext>
            </a:extLst>
          </p:cNvPr>
          <p:cNvSpPr txBox="1">
            <a:spLocks/>
          </p:cNvSpPr>
          <p:nvPr/>
        </p:nvSpPr>
        <p:spPr>
          <a:xfrm>
            <a:off x="1963469" y="2092414"/>
            <a:ext cx="6614001"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“Gracias por enseñarme a diseñar, por haberme corregido todo para que supiera hacer las cosas lo mejor posible, y gracias por tu paciencia a pesar de que muchas veces te fallé como alumna. Ahora ya sé hacer perspectiva sin necesidad de reglas, ¡muchas gracias!”</a:t>
            </a:r>
          </a:p>
          <a:p>
            <a:pPr>
              <a:lnSpc>
                <a:spcPts val="3000"/>
              </a:lnSpc>
              <a:spcAft>
                <a:spcPts val="600"/>
              </a:spcAft>
            </a:pPr>
            <a:endParaRPr lang="es-ES" sz="2300" dirty="0"/>
          </a:p>
        </p:txBody>
      </p:sp>
      <p:pic>
        <p:nvPicPr>
          <p:cNvPr id="4" name="Imagen 3">
            <a:extLst>
              <a:ext uri="{FF2B5EF4-FFF2-40B4-BE49-F238E27FC236}">
                <a16:creationId xmlns:a16="http://schemas.microsoft.com/office/drawing/2014/main" id="{5C30D5CB-F83B-6BFF-060F-4F2D47D58DE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2544015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DF1B5DF-24F4-0BA0-6D11-D9402EBCA0FF}"/>
              </a:ext>
            </a:extLst>
          </p:cNvPr>
          <p:cNvSpPr>
            <a:spLocks noChangeArrowheads="1"/>
          </p:cNvSpPr>
          <p:nvPr/>
        </p:nvSpPr>
        <p:spPr bwMode="auto">
          <a:xfrm>
            <a:off x="1963470" y="628601"/>
            <a:ext cx="8721086" cy="1142361"/>
          </a:xfrm>
          <a:prstGeom prst="rect">
            <a:avLst/>
          </a:prstGeom>
          <a:solidFill>
            <a:srgbClr val="0F3232"/>
          </a:solidFill>
          <a:ln>
            <a:noFill/>
          </a:ln>
        </p:spPr>
        <p:txBody>
          <a:bodyPr/>
          <a:lstStyle/>
          <a:p>
            <a:pPr algn="r"/>
            <a:endParaRPr lang="es-ES" altLang="es-ES"/>
          </a:p>
        </p:txBody>
      </p:sp>
      <p:sp>
        <p:nvSpPr>
          <p:cNvPr id="3" name="Marcador de texto 2">
            <a:extLst>
              <a:ext uri="{FF2B5EF4-FFF2-40B4-BE49-F238E27FC236}">
                <a16:creationId xmlns:a16="http://schemas.microsoft.com/office/drawing/2014/main" id="{5E75C3E2-3453-2620-51B0-BB8A1917B606}"/>
              </a:ext>
            </a:extLst>
          </p:cNvPr>
          <p:cNvSpPr txBox="1">
            <a:spLocks/>
          </p:cNvSpPr>
          <p:nvPr/>
        </p:nvSpPr>
        <p:spPr>
          <a:xfrm>
            <a:off x="2257138"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Miguel Marco </a:t>
            </a:r>
            <a:r>
              <a:rPr lang="es-ES" sz="3200" b="0" cap="none" dirty="0" err="1">
                <a:solidFill>
                  <a:schemeClr val="bg1"/>
                </a:solidFill>
              </a:rPr>
              <a:t>Armela</a:t>
            </a:r>
            <a:br>
              <a:rPr lang="es-ES" sz="2400" b="1" cap="none" dirty="0">
                <a:solidFill>
                  <a:schemeClr val="bg1"/>
                </a:solidFill>
              </a:rPr>
            </a:br>
            <a:r>
              <a:rPr lang="es-ES" sz="1800" b="0" i="0" u="none" strike="noStrike" kern="1200" baseline="0" dirty="0" err="1">
                <a:solidFill>
                  <a:srgbClr val="FFFFFF"/>
                </a:solidFill>
                <a:latin typeface="Helvetica Light" panose="020B0403020202020204" pitchFamily="34" charset="0"/>
              </a:rPr>
              <a:t>Col·legi</a:t>
            </a:r>
            <a:r>
              <a:rPr lang="es-ES" sz="1800" b="0" i="0" u="none" strike="noStrike" kern="1200" baseline="0" dirty="0">
                <a:solidFill>
                  <a:srgbClr val="FFFFFF"/>
                </a:solidFill>
                <a:latin typeface="Helvetica Light" panose="020B0403020202020204" pitchFamily="34" charset="0"/>
              </a:rPr>
              <a:t> Santísima Trinidad (València)</a:t>
            </a:r>
            <a:endParaRPr lang="es-ES" sz="1800" b="0" dirty="0"/>
          </a:p>
        </p:txBody>
      </p:sp>
      <p:sp>
        <p:nvSpPr>
          <p:cNvPr id="6" name="Marcador de texto 3">
            <a:extLst>
              <a:ext uri="{FF2B5EF4-FFF2-40B4-BE49-F238E27FC236}">
                <a16:creationId xmlns:a16="http://schemas.microsoft.com/office/drawing/2014/main" id="{01E7516A-B014-7E6B-D3C4-A7EDE669BC26}"/>
              </a:ext>
            </a:extLst>
          </p:cNvPr>
          <p:cNvSpPr txBox="1">
            <a:spLocks/>
          </p:cNvSpPr>
          <p:nvPr/>
        </p:nvSpPr>
        <p:spPr>
          <a:xfrm>
            <a:off x="1963471" y="2092414"/>
            <a:ext cx="6633878"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“Gracias por acostumbrarnos a las cosas difíciles en bachiller. Ahora la universidad es mucho más fácil.”</a:t>
            </a:r>
          </a:p>
          <a:p>
            <a:pPr>
              <a:lnSpc>
                <a:spcPts val="3000"/>
              </a:lnSpc>
              <a:spcAft>
                <a:spcPts val="600"/>
              </a:spcAft>
            </a:pPr>
            <a:r>
              <a:rPr lang="es-ES" sz="2300" dirty="0"/>
              <a:t>“Excelente profesor, brillante en todos los aspectos. Con una capacidad única por translimitar pasión por su asignatura.”</a:t>
            </a:r>
          </a:p>
          <a:p>
            <a:pPr>
              <a:lnSpc>
                <a:spcPts val="3000"/>
              </a:lnSpc>
              <a:spcAft>
                <a:spcPts val="600"/>
              </a:spcAft>
            </a:pPr>
            <a:r>
              <a:rPr lang="es-ES" sz="2300" dirty="0"/>
              <a:t>“Eres inspiración. Te admiramos.”</a:t>
            </a:r>
          </a:p>
          <a:p>
            <a:pPr>
              <a:lnSpc>
                <a:spcPts val="3000"/>
              </a:lnSpc>
              <a:spcAft>
                <a:spcPts val="600"/>
              </a:spcAft>
            </a:pPr>
            <a:endParaRPr lang="es-ES" sz="2300" dirty="0"/>
          </a:p>
        </p:txBody>
      </p:sp>
      <p:pic>
        <p:nvPicPr>
          <p:cNvPr id="4" name="Imagen 3">
            <a:extLst>
              <a:ext uri="{FF2B5EF4-FFF2-40B4-BE49-F238E27FC236}">
                <a16:creationId xmlns:a16="http://schemas.microsoft.com/office/drawing/2014/main" id="{16CA3760-0ADD-E5EF-FAEA-E7B97B54934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2226871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BF48DF53-54B2-FA75-4289-8AEDF88DE55D}"/>
              </a:ext>
            </a:extLst>
          </p:cNvPr>
          <p:cNvSpPr>
            <a:spLocks noChangeArrowheads="1"/>
          </p:cNvSpPr>
          <p:nvPr/>
        </p:nvSpPr>
        <p:spPr bwMode="auto">
          <a:xfrm>
            <a:off x="1963470" y="628601"/>
            <a:ext cx="8721085"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A3CC160A-EDC7-35B1-881E-F6B8D753F8E8}"/>
              </a:ext>
            </a:extLst>
          </p:cNvPr>
          <p:cNvSpPr txBox="1">
            <a:spLocks/>
          </p:cNvSpPr>
          <p:nvPr/>
        </p:nvSpPr>
        <p:spPr>
          <a:xfrm>
            <a:off x="2257139"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Cristina Marqués Ferrer</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Jorge Juan (Sagunt)</a:t>
            </a:r>
            <a:endParaRPr lang="es-ES" sz="1800" b="0" dirty="0"/>
          </a:p>
        </p:txBody>
      </p:sp>
      <p:sp>
        <p:nvSpPr>
          <p:cNvPr id="2" name="Marcador de texto 3">
            <a:extLst>
              <a:ext uri="{FF2B5EF4-FFF2-40B4-BE49-F238E27FC236}">
                <a16:creationId xmlns:a16="http://schemas.microsoft.com/office/drawing/2014/main" id="{42583290-B9AE-760F-21F4-23F17C2975E4}"/>
              </a:ext>
            </a:extLst>
          </p:cNvPr>
          <p:cNvSpPr txBox="1">
            <a:spLocks/>
          </p:cNvSpPr>
          <p:nvPr/>
        </p:nvSpPr>
        <p:spPr>
          <a:xfrm>
            <a:off x="1963470" y="2092414"/>
            <a:ext cx="7082029"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a:t>
            </a:r>
            <a:r>
              <a:rPr lang="es-ES" sz="2300" dirty="0" err="1"/>
              <a:t>Tots</a:t>
            </a:r>
            <a:r>
              <a:rPr lang="es-ES" sz="2300" dirty="0"/>
              <a:t>, si </a:t>
            </a:r>
            <a:r>
              <a:rPr lang="es-ES" sz="2300" dirty="0" err="1"/>
              <a:t>arribem</a:t>
            </a:r>
            <a:r>
              <a:rPr lang="es-ES" sz="2300" dirty="0"/>
              <a:t> a </a:t>
            </a:r>
            <a:r>
              <a:rPr lang="es-ES" sz="2300" dirty="0" err="1"/>
              <a:t>tenir</a:t>
            </a:r>
            <a:r>
              <a:rPr lang="es-ES" sz="2300" dirty="0"/>
              <a:t> la raó, la </a:t>
            </a:r>
            <a:r>
              <a:rPr lang="es-ES" sz="2300" dirty="0" err="1"/>
              <a:t>tenim</a:t>
            </a:r>
            <a:r>
              <a:rPr lang="es-ES" sz="2300" dirty="0"/>
              <a:t> a </a:t>
            </a:r>
            <a:r>
              <a:rPr lang="es-ES" sz="2300" dirty="0" err="1"/>
              <a:t>mitges</a:t>
            </a:r>
            <a:r>
              <a:rPr lang="es-ES" sz="2300" dirty="0"/>
              <a:t>.”</a:t>
            </a:r>
          </a:p>
          <a:p>
            <a:pPr>
              <a:lnSpc>
                <a:spcPts val="3000"/>
              </a:lnSpc>
              <a:spcAft>
                <a:spcPts val="600"/>
              </a:spcAft>
            </a:pPr>
            <a:endParaRPr lang="es-ES" sz="2300" dirty="0"/>
          </a:p>
        </p:txBody>
      </p:sp>
      <p:pic>
        <p:nvPicPr>
          <p:cNvPr id="4" name="Imagen 3">
            <a:extLst>
              <a:ext uri="{FF2B5EF4-FFF2-40B4-BE49-F238E27FC236}">
                <a16:creationId xmlns:a16="http://schemas.microsoft.com/office/drawing/2014/main" id="{5C85AC04-D605-074D-4E1D-FA98FDC8227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1526236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BC1D89F9-6AE9-B40C-F498-9738DF30978C}"/>
              </a:ext>
            </a:extLst>
          </p:cNvPr>
          <p:cNvSpPr>
            <a:spLocks noChangeArrowheads="1"/>
          </p:cNvSpPr>
          <p:nvPr/>
        </p:nvSpPr>
        <p:spPr bwMode="auto">
          <a:xfrm>
            <a:off x="1963467" y="628601"/>
            <a:ext cx="8721097" cy="1142361"/>
          </a:xfrm>
          <a:prstGeom prst="rect">
            <a:avLst/>
          </a:prstGeom>
          <a:solidFill>
            <a:srgbClr val="0F3232"/>
          </a:solidFill>
          <a:ln>
            <a:noFill/>
          </a:ln>
        </p:spPr>
        <p:txBody>
          <a:bodyPr/>
          <a:lstStyle/>
          <a:p>
            <a:pPr algn="r"/>
            <a:endParaRPr lang="es-ES" altLang="es-ES" dirty="0"/>
          </a:p>
        </p:txBody>
      </p:sp>
      <p:sp>
        <p:nvSpPr>
          <p:cNvPr id="4" name="Marcador de texto 2">
            <a:extLst>
              <a:ext uri="{FF2B5EF4-FFF2-40B4-BE49-F238E27FC236}">
                <a16:creationId xmlns:a16="http://schemas.microsoft.com/office/drawing/2014/main" id="{E667EC62-7056-1053-44BA-6DDA75156385}"/>
              </a:ext>
            </a:extLst>
          </p:cNvPr>
          <p:cNvSpPr txBox="1">
            <a:spLocks/>
          </p:cNvSpPr>
          <p:nvPr/>
        </p:nvSpPr>
        <p:spPr>
          <a:xfrm>
            <a:off x="2257136"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kern="100" dirty="0">
                <a:effectLst/>
                <a:latin typeface="+mj-lt"/>
                <a:ea typeface="Aptos" panose="020B0004020202020204" pitchFamily="34" charset="0"/>
                <a:cs typeface="Times New Roman" panose="02020603050405020304" pitchFamily="18" charset="0"/>
              </a:rPr>
              <a:t>Patricia Barbero Fenollar</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Joan Llopis Marí (Cullera)</a:t>
            </a:r>
            <a:endParaRPr lang="es-ES" sz="1800" b="0" dirty="0"/>
          </a:p>
        </p:txBody>
      </p:sp>
      <p:sp>
        <p:nvSpPr>
          <p:cNvPr id="7" name="Marcador de número de diapositiva 3">
            <a:extLst>
              <a:ext uri="{FF2B5EF4-FFF2-40B4-BE49-F238E27FC236}">
                <a16:creationId xmlns:a16="http://schemas.microsoft.com/office/drawing/2014/main" id="{49A619D2-68E6-F0DF-7AB4-65D677781F1B}"/>
              </a:ext>
            </a:extLst>
          </p:cNvPr>
          <p:cNvSpPr txBox="1">
            <a:spLocks/>
          </p:cNvSpPr>
          <p:nvPr/>
        </p:nvSpPr>
        <p:spPr>
          <a:xfrm>
            <a:off x="10799804" y="6461125"/>
            <a:ext cx="1392195" cy="260350"/>
          </a:xfrm>
          <a:prstGeom prst="rect">
            <a:avLst/>
          </a:prstGeom>
        </p:spPr>
        <p:txBody>
          <a:bodyPr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bg1">
                    <a:lumMod val="8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 </a:t>
            </a:r>
            <a:fld id="{E77D623B-8418-F642-B01C-38FE0BA158AD}" type="slidenum">
              <a:rPr lang="es-ES" smtClean="0"/>
              <a:pPr/>
              <a:t>2</a:t>
            </a:fld>
            <a:endParaRPr lang="es-ES" dirty="0"/>
          </a:p>
        </p:txBody>
      </p:sp>
      <p:sp>
        <p:nvSpPr>
          <p:cNvPr id="9" name="Marcador de texto 2">
            <a:extLst>
              <a:ext uri="{FF2B5EF4-FFF2-40B4-BE49-F238E27FC236}">
                <a16:creationId xmlns:a16="http://schemas.microsoft.com/office/drawing/2014/main" id="{098AB58D-A6B6-FE64-1746-30F38B925D46}"/>
              </a:ext>
            </a:extLst>
          </p:cNvPr>
          <p:cNvSpPr txBox="1">
            <a:spLocks/>
          </p:cNvSpPr>
          <p:nvPr/>
        </p:nvSpPr>
        <p:spPr>
          <a:xfrm>
            <a:off x="6518228" y="3718733"/>
            <a:ext cx="5224117" cy="2338035"/>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b="0"/>
              <a:t>TEXTO 2</a:t>
            </a:r>
            <a:endParaRPr lang="es-ES" b="0" dirty="0"/>
          </a:p>
        </p:txBody>
      </p:sp>
      <p:sp>
        <p:nvSpPr>
          <p:cNvPr id="12" name="Marcador de texto 3">
            <a:extLst>
              <a:ext uri="{FF2B5EF4-FFF2-40B4-BE49-F238E27FC236}">
                <a16:creationId xmlns:a16="http://schemas.microsoft.com/office/drawing/2014/main" id="{6D8D1131-B2F8-418C-ECD7-4CD5F8973C9E}"/>
              </a:ext>
            </a:extLst>
          </p:cNvPr>
          <p:cNvSpPr txBox="1">
            <a:spLocks/>
          </p:cNvSpPr>
          <p:nvPr/>
        </p:nvSpPr>
        <p:spPr>
          <a:xfrm>
            <a:off x="1963468" y="2092414"/>
            <a:ext cx="7082030"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“La </a:t>
            </a:r>
            <a:r>
              <a:rPr lang="es-ES" sz="2300" dirty="0" err="1"/>
              <a:t>millor</a:t>
            </a:r>
            <a:r>
              <a:rPr lang="es-ES" sz="2300" dirty="0"/>
              <a:t> </a:t>
            </a:r>
            <a:r>
              <a:rPr lang="es-ES" sz="2300" dirty="0" err="1"/>
              <a:t>mestra</a:t>
            </a:r>
            <a:r>
              <a:rPr lang="es-ES" sz="2300" dirty="0"/>
              <a:t> de </a:t>
            </a:r>
            <a:r>
              <a:rPr lang="es-ES" sz="2300" dirty="0" err="1"/>
              <a:t>matemàtiques</a:t>
            </a:r>
            <a:r>
              <a:rPr lang="es-ES" sz="2300" dirty="0"/>
              <a:t> del </a:t>
            </a:r>
            <a:r>
              <a:rPr lang="es-ES" sz="2300" dirty="0" err="1"/>
              <a:t>món</a:t>
            </a:r>
            <a:r>
              <a:rPr lang="es-ES" sz="2300" dirty="0"/>
              <a:t>.”</a:t>
            </a:r>
          </a:p>
          <a:p>
            <a:pPr>
              <a:lnSpc>
                <a:spcPts val="3000"/>
              </a:lnSpc>
            </a:pPr>
            <a:r>
              <a:rPr lang="es-ES" sz="2300" dirty="0"/>
              <a:t>“</a:t>
            </a:r>
            <a:r>
              <a:rPr lang="es-ES" sz="2300" dirty="0" err="1"/>
              <a:t>Gràcies</a:t>
            </a:r>
            <a:r>
              <a:rPr lang="es-ES" sz="2300" dirty="0"/>
              <a:t> per </a:t>
            </a:r>
            <a:r>
              <a:rPr lang="es-ES" sz="2300" dirty="0" err="1"/>
              <a:t>aprovar</a:t>
            </a:r>
            <a:r>
              <a:rPr lang="es-ES" sz="2300" dirty="0"/>
              <a:t>-nos </a:t>
            </a:r>
            <a:r>
              <a:rPr lang="es-ES" sz="2300" dirty="0" err="1"/>
              <a:t>després</a:t>
            </a:r>
            <a:r>
              <a:rPr lang="es-ES" sz="2300" dirty="0"/>
              <a:t> </a:t>
            </a:r>
            <a:r>
              <a:rPr lang="es-ES" sz="2300" dirty="0" err="1"/>
              <a:t>dels</a:t>
            </a:r>
            <a:r>
              <a:rPr lang="es-ES" sz="2300" dirty="0"/>
              <a:t> </a:t>
            </a:r>
            <a:r>
              <a:rPr lang="es-ES" sz="2300" dirty="0" err="1"/>
              <a:t>teus</a:t>
            </a:r>
            <a:r>
              <a:rPr lang="es-ES" sz="2300" dirty="0"/>
              <a:t> </a:t>
            </a:r>
            <a:r>
              <a:rPr lang="es-ES" sz="2300" dirty="0" err="1"/>
              <a:t>exàmens</a:t>
            </a:r>
            <a:r>
              <a:rPr lang="es-ES" sz="2300" dirty="0"/>
              <a:t> de </a:t>
            </a:r>
            <a:r>
              <a:rPr lang="es-ES" sz="2300" dirty="0" err="1"/>
              <a:t>quatre</a:t>
            </a:r>
            <a:r>
              <a:rPr lang="es-ES" sz="2300" dirty="0"/>
              <a:t> </a:t>
            </a:r>
            <a:r>
              <a:rPr lang="es-ES" sz="2300" dirty="0" err="1"/>
              <a:t>hores</a:t>
            </a:r>
            <a:r>
              <a:rPr lang="es-ES" sz="2300" dirty="0"/>
              <a:t>, eres la </a:t>
            </a:r>
            <a:r>
              <a:rPr lang="es-ES" sz="2300" dirty="0" err="1"/>
              <a:t>millor</a:t>
            </a:r>
            <a:r>
              <a:rPr lang="es-ES" sz="2300" dirty="0"/>
              <a:t> i la </a:t>
            </a:r>
            <a:r>
              <a:rPr lang="es-ES" sz="2300" dirty="0" err="1"/>
              <a:t>més</a:t>
            </a:r>
            <a:r>
              <a:rPr lang="es-ES" sz="2300" dirty="0"/>
              <a:t> bonica!”</a:t>
            </a:r>
          </a:p>
          <a:p>
            <a:pPr>
              <a:lnSpc>
                <a:spcPts val="3000"/>
              </a:lnSpc>
            </a:pPr>
            <a:endParaRPr lang="es-ES" sz="2300" dirty="0"/>
          </a:p>
        </p:txBody>
      </p:sp>
      <p:pic>
        <p:nvPicPr>
          <p:cNvPr id="5" name="Imagen 4">
            <a:extLst>
              <a:ext uri="{FF2B5EF4-FFF2-40B4-BE49-F238E27FC236}">
                <a16:creationId xmlns:a16="http://schemas.microsoft.com/office/drawing/2014/main" id="{44910860-646D-049B-8FC4-A677A93DBFB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2933964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1AABDF4-9993-D876-E2A6-FAA4E6002AD4}"/>
              </a:ext>
            </a:extLst>
          </p:cNvPr>
          <p:cNvSpPr>
            <a:spLocks noChangeArrowheads="1"/>
          </p:cNvSpPr>
          <p:nvPr/>
        </p:nvSpPr>
        <p:spPr bwMode="auto">
          <a:xfrm>
            <a:off x="1963470" y="628601"/>
            <a:ext cx="8721083" cy="1142361"/>
          </a:xfrm>
          <a:prstGeom prst="rect">
            <a:avLst/>
          </a:prstGeom>
          <a:solidFill>
            <a:srgbClr val="0F3232"/>
          </a:solidFill>
          <a:ln>
            <a:noFill/>
          </a:ln>
        </p:spPr>
        <p:txBody>
          <a:bodyPr/>
          <a:lstStyle/>
          <a:p>
            <a:pPr algn="r"/>
            <a:endParaRPr lang="es-ES" altLang="es-ES"/>
          </a:p>
        </p:txBody>
      </p:sp>
      <p:sp>
        <p:nvSpPr>
          <p:cNvPr id="2" name="Marcador de texto 3">
            <a:extLst>
              <a:ext uri="{FF2B5EF4-FFF2-40B4-BE49-F238E27FC236}">
                <a16:creationId xmlns:a16="http://schemas.microsoft.com/office/drawing/2014/main" id="{C6860BD7-5B67-33E6-2AA5-4994DE7F8E88}"/>
              </a:ext>
            </a:extLst>
          </p:cNvPr>
          <p:cNvSpPr txBox="1">
            <a:spLocks/>
          </p:cNvSpPr>
          <p:nvPr/>
        </p:nvSpPr>
        <p:spPr>
          <a:xfrm>
            <a:off x="1963471" y="2092414"/>
            <a:ext cx="6494730"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“Para la profesora que, aun pasando los años, tiene la misma energía que cuando la conocí y las mismas ganas de ayudar y enseñar. ¡Gracias, Cristina!”</a:t>
            </a:r>
          </a:p>
        </p:txBody>
      </p:sp>
      <p:sp>
        <p:nvSpPr>
          <p:cNvPr id="5" name="Marcador de texto 2">
            <a:extLst>
              <a:ext uri="{FF2B5EF4-FFF2-40B4-BE49-F238E27FC236}">
                <a16:creationId xmlns:a16="http://schemas.microsoft.com/office/drawing/2014/main" id="{BC6D0925-64BD-D646-2F09-E0A95512B1E1}"/>
              </a:ext>
            </a:extLst>
          </p:cNvPr>
          <p:cNvSpPr txBox="1">
            <a:spLocks/>
          </p:cNvSpPr>
          <p:nvPr/>
        </p:nvSpPr>
        <p:spPr>
          <a:xfrm>
            <a:off x="2257139"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Cristina Oliver </a:t>
            </a:r>
            <a:r>
              <a:rPr lang="es-ES" sz="3200" b="0" cap="none" dirty="0" err="1">
                <a:solidFill>
                  <a:schemeClr val="bg1"/>
                </a:solidFill>
              </a:rPr>
              <a:t>Druet</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Juan de Garay (València)</a:t>
            </a:r>
            <a:endParaRPr lang="es-ES" sz="1800" b="0" dirty="0"/>
          </a:p>
        </p:txBody>
      </p:sp>
      <p:pic>
        <p:nvPicPr>
          <p:cNvPr id="6" name="Imagen 5">
            <a:extLst>
              <a:ext uri="{FF2B5EF4-FFF2-40B4-BE49-F238E27FC236}">
                <a16:creationId xmlns:a16="http://schemas.microsoft.com/office/drawing/2014/main" id="{ABA32FF2-4AAB-E87A-21A1-F73F3C35074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3231991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1F29AAC8-9547-42AF-A603-6E5773D43DB2}"/>
              </a:ext>
            </a:extLst>
          </p:cNvPr>
          <p:cNvSpPr>
            <a:spLocks noChangeArrowheads="1"/>
          </p:cNvSpPr>
          <p:nvPr/>
        </p:nvSpPr>
        <p:spPr bwMode="auto">
          <a:xfrm>
            <a:off x="1963471" y="628601"/>
            <a:ext cx="8721082"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9AE37D81-5EA7-B6CF-898A-A9DDF9708370}"/>
              </a:ext>
            </a:extLst>
          </p:cNvPr>
          <p:cNvSpPr txBox="1">
            <a:spLocks/>
          </p:cNvSpPr>
          <p:nvPr/>
        </p:nvSpPr>
        <p:spPr>
          <a:xfrm>
            <a:off x="2257139"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Miguel Enrique Pitarch Sanchis</a:t>
            </a:r>
            <a:br>
              <a:rPr lang="es-ES" sz="2400" b="1" cap="none" dirty="0">
                <a:solidFill>
                  <a:schemeClr val="bg1"/>
                </a:solidFill>
              </a:rPr>
            </a:br>
            <a:r>
              <a:rPr lang="es-ES" sz="1800" b="0" i="0" u="none" strike="noStrike" kern="1200" baseline="0" dirty="0" err="1">
                <a:solidFill>
                  <a:srgbClr val="FFFFFF"/>
                </a:solidFill>
                <a:latin typeface="Helvetica Light" panose="020B0403020202020204" pitchFamily="34" charset="0"/>
              </a:rPr>
              <a:t>Col·legi</a:t>
            </a:r>
            <a:r>
              <a:rPr lang="es-ES" sz="1800" b="0" i="0" u="none" strike="noStrike" kern="1200" baseline="0" dirty="0">
                <a:solidFill>
                  <a:srgbClr val="FFFFFF"/>
                </a:solidFill>
                <a:latin typeface="Helvetica Light" panose="020B0403020202020204" pitchFamily="34" charset="0"/>
              </a:rPr>
              <a:t> La Salle (Benicarló)</a:t>
            </a:r>
            <a:endParaRPr lang="es-ES" sz="1800" b="0" dirty="0"/>
          </a:p>
        </p:txBody>
      </p:sp>
      <p:sp>
        <p:nvSpPr>
          <p:cNvPr id="2" name="Marcador de texto 3">
            <a:extLst>
              <a:ext uri="{FF2B5EF4-FFF2-40B4-BE49-F238E27FC236}">
                <a16:creationId xmlns:a16="http://schemas.microsoft.com/office/drawing/2014/main" id="{BBFA530F-3972-4EA0-6A49-FD7764608EEE}"/>
              </a:ext>
            </a:extLst>
          </p:cNvPr>
          <p:cNvSpPr txBox="1">
            <a:spLocks/>
          </p:cNvSpPr>
          <p:nvPr/>
        </p:nvSpPr>
        <p:spPr>
          <a:xfrm>
            <a:off x="1963470" y="2092414"/>
            <a:ext cx="6786369"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“El mejor profesor que he tenido de Dibujo Técnico en todos los sentidos, tanto personal como académico.”</a:t>
            </a:r>
          </a:p>
        </p:txBody>
      </p:sp>
      <p:pic>
        <p:nvPicPr>
          <p:cNvPr id="4" name="Imagen 3">
            <a:extLst>
              <a:ext uri="{FF2B5EF4-FFF2-40B4-BE49-F238E27FC236}">
                <a16:creationId xmlns:a16="http://schemas.microsoft.com/office/drawing/2014/main" id="{B3F3A991-5A2C-09CF-094C-29691D5CA3A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2138126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A37BA8EF-F4EF-ABBA-DD07-8D603E5ED51C}"/>
              </a:ext>
            </a:extLst>
          </p:cNvPr>
          <p:cNvSpPr txBox="1">
            <a:spLocks/>
          </p:cNvSpPr>
          <p:nvPr/>
        </p:nvSpPr>
        <p:spPr>
          <a:xfrm>
            <a:off x="1963471" y="2092414"/>
            <a:ext cx="6673633" cy="3981786"/>
          </a:xfrm>
          <a:prstGeom prst="rect">
            <a:avLst/>
          </a:prstGeom>
        </p:spPr>
        <p:txBody>
          <a:bodyPr lIns="72000" rIns="90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ln w="0"/>
                <a:solidFill>
                  <a:schemeClr val="accent1"/>
                </a:solidFill>
                <a:effectLst>
                  <a:outerShdw blurRad="38100" dist="25400" dir="5400000" algn="ctr" rotWithShape="0">
                    <a:srgbClr val="6E747A">
                      <a:alpha val="43000"/>
                    </a:srgbClr>
                  </a:outerShdw>
                </a:effectLst>
              </a:rPr>
              <a:t>“Muchas gracias, Alberto. Tu enseñanza me ha servido de mucho, sobre todo, </a:t>
            </a:r>
            <a:r>
              <a:rPr lang="es-ES" sz="2300" spc="-50" dirty="0">
                <a:ln w="0"/>
                <a:solidFill>
                  <a:schemeClr val="accent1"/>
                </a:solidFill>
                <a:effectLst>
                  <a:outerShdw blurRad="38100" dist="25400" dir="5400000" algn="ctr" rotWithShape="0">
                    <a:srgbClr val="6E747A">
                      <a:alpha val="43000"/>
                    </a:srgbClr>
                  </a:outerShdw>
                </a:effectLst>
              </a:rPr>
              <a:t>porque ahora sé cómo </a:t>
            </a:r>
            <a:r>
              <a:rPr lang="es-ES" sz="2300" dirty="0">
                <a:ln w="0"/>
                <a:solidFill>
                  <a:schemeClr val="accent1"/>
                </a:solidFill>
                <a:effectLst>
                  <a:outerShdw blurRad="38100" dist="25400" dir="5400000" algn="ctr" rotWithShape="0">
                    <a:srgbClr val="6E747A">
                      <a:alpha val="43000"/>
                    </a:srgbClr>
                  </a:outerShdw>
                </a:effectLst>
              </a:rPr>
              <a:t>no se hace una Rumba. Quería agradecerte por apoyarnos en esos momentos de tensión y también en las notas. P.D.: el Albacete se va a tercera.”</a:t>
            </a:r>
          </a:p>
          <a:p>
            <a:pPr>
              <a:lnSpc>
                <a:spcPts val="3000"/>
              </a:lnSpc>
              <a:spcAft>
                <a:spcPts val="600"/>
              </a:spcAft>
            </a:pPr>
            <a:endParaRPr lang="es-ES" sz="2300" dirty="0">
              <a:ln w="0"/>
              <a:solidFill>
                <a:schemeClr val="accent1"/>
              </a:solidFill>
              <a:effectLst>
                <a:outerShdw blurRad="38100" dist="25400" dir="5400000" algn="ctr" rotWithShape="0">
                  <a:srgbClr val="6E747A">
                    <a:alpha val="43000"/>
                  </a:srgbClr>
                </a:outerShdw>
              </a:effectLst>
            </a:endParaRPr>
          </a:p>
          <a:p>
            <a:pPr>
              <a:lnSpc>
                <a:spcPts val="3000"/>
              </a:lnSpc>
              <a:spcAft>
                <a:spcPts val="600"/>
              </a:spcAft>
            </a:pPr>
            <a:endParaRPr lang="es-ES" sz="2300" dirty="0">
              <a:ln w="0"/>
              <a:solidFill>
                <a:schemeClr val="accent1"/>
              </a:solidFill>
              <a:effectLst>
                <a:outerShdw blurRad="38100" dist="25400" dir="5400000" algn="ctr" rotWithShape="0">
                  <a:srgbClr val="6E747A">
                    <a:alpha val="43000"/>
                  </a:srgbClr>
                </a:outerShdw>
              </a:effectLst>
            </a:endParaRPr>
          </a:p>
        </p:txBody>
      </p:sp>
      <p:sp>
        <p:nvSpPr>
          <p:cNvPr id="4" name="Rectángulo 1">
            <a:extLst>
              <a:ext uri="{FF2B5EF4-FFF2-40B4-BE49-F238E27FC236}">
                <a16:creationId xmlns:a16="http://schemas.microsoft.com/office/drawing/2014/main" id="{2175D235-7696-5BCB-A245-2614902517F0}"/>
              </a:ext>
            </a:extLst>
          </p:cNvPr>
          <p:cNvSpPr>
            <a:spLocks noChangeArrowheads="1"/>
          </p:cNvSpPr>
          <p:nvPr/>
        </p:nvSpPr>
        <p:spPr bwMode="auto">
          <a:xfrm>
            <a:off x="1963470" y="628601"/>
            <a:ext cx="8721081" cy="1142361"/>
          </a:xfrm>
          <a:prstGeom prst="rect">
            <a:avLst/>
          </a:prstGeom>
          <a:solidFill>
            <a:srgbClr val="0F3232"/>
          </a:solidFill>
          <a:ln>
            <a:noFill/>
          </a:ln>
        </p:spPr>
        <p:txBody>
          <a:bodyPr/>
          <a:lstStyle/>
          <a:p>
            <a:pPr algn="r"/>
            <a:endParaRPr lang="es-ES" altLang="es-ES"/>
          </a:p>
        </p:txBody>
      </p:sp>
      <p:sp>
        <p:nvSpPr>
          <p:cNvPr id="6" name="Marcador de texto 2">
            <a:extLst>
              <a:ext uri="{FF2B5EF4-FFF2-40B4-BE49-F238E27FC236}">
                <a16:creationId xmlns:a16="http://schemas.microsoft.com/office/drawing/2014/main" id="{0DAF688C-1976-3E71-C0F8-9DCF4E2DFDCB}"/>
              </a:ext>
            </a:extLst>
          </p:cNvPr>
          <p:cNvSpPr txBox="1">
            <a:spLocks/>
          </p:cNvSpPr>
          <p:nvPr/>
        </p:nvSpPr>
        <p:spPr>
          <a:xfrm>
            <a:off x="2257139" y="783800"/>
            <a:ext cx="5637967"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Alberto Rodríguez Ruiz</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Pere </a:t>
            </a:r>
            <a:r>
              <a:rPr lang="es-ES" sz="1800" b="0" i="0" u="none" strike="noStrike" kern="1200" baseline="0" dirty="0" err="1">
                <a:solidFill>
                  <a:srgbClr val="FFFFFF"/>
                </a:solidFill>
                <a:latin typeface="Helvetica Light" panose="020B0403020202020204" pitchFamily="34" charset="0"/>
              </a:rPr>
              <a:t>Boïl</a:t>
            </a:r>
            <a:r>
              <a:rPr lang="es-ES" sz="1800" b="0" i="0" u="none" strike="noStrike" kern="1200" baseline="0" dirty="0">
                <a:solidFill>
                  <a:srgbClr val="FFFFFF"/>
                </a:solidFill>
                <a:latin typeface="Helvetica Light" panose="020B0403020202020204" pitchFamily="34" charset="0"/>
              </a:rPr>
              <a:t> (Manises)</a:t>
            </a:r>
            <a:endParaRPr lang="es-ES" sz="1800" b="0" dirty="0"/>
          </a:p>
        </p:txBody>
      </p:sp>
      <p:pic>
        <p:nvPicPr>
          <p:cNvPr id="3" name="Imagen 2">
            <a:extLst>
              <a:ext uri="{FF2B5EF4-FFF2-40B4-BE49-F238E27FC236}">
                <a16:creationId xmlns:a16="http://schemas.microsoft.com/office/drawing/2014/main" id="{CF75F078-6B28-2D62-962F-BAB8F5351E4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3012260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6CCFDF47-24ED-E93A-DCC6-01D3051B878F}"/>
              </a:ext>
            </a:extLst>
          </p:cNvPr>
          <p:cNvSpPr>
            <a:spLocks noChangeArrowheads="1"/>
          </p:cNvSpPr>
          <p:nvPr/>
        </p:nvSpPr>
        <p:spPr bwMode="auto">
          <a:xfrm>
            <a:off x="1963471" y="628601"/>
            <a:ext cx="8721080"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7E710E75-EA58-5694-199A-8DDC74E468B1}"/>
              </a:ext>
            </a:extLst>
          </p:cNvPr>
          <p:cNvSpPr txBox="1">
            <a:spLocks/>
          </p:cNvSpPr>
          <p:nvPr/>
        </p:nvSpPr>
        <p:spPr>
          <a:xfrm>
            <a:off x="2257139" y="783800"/>
            <a:ext cx="5637967"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Vicent </a:t>
            </a:r>
            <a:r>
              <a:rPr lang="es-ES" sz="3200" b="0" cap="none" dirty="0" err="1">
                <a:solidFill>
                  <a:schemeClr val="bg1"/>
                </a:solidFill>
              </a:rPr>
              <a:t>Rosaleny</a:t>
            </a:r>
            <a:r>
              <a:rPr lang="es-ES" sz="3200" b="0" cap="none" dirty="0">
                <a:solidFill>
                  <a:schemeClr val="bg1"/>
                </a:solidFill>
              </a:rPr>
              <a:t> </a:t>
            </a:r>
            <a:r>
              <a:rPr lang="es-ES" sz="3200" b="0" cap="none" dirty="0" err="1">
                <a:solidFill>
                  <a:schemeClr val="bg1"/>
                </a:solidFill>
              </a:rPr>
              <a:t>Cru</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CIPFP </a:t>
            </a:r>
            <a:r>
              <a:rPr lang="es-ES" sz="1800" b="0" i="0" u="none" strike="noStrike" kern="1200" baseline="0" dirty="0" err="1">
                <a:solidFill>
                  <a:srgbClr val="FFFFFF"/>
                </a:solidFill>
                <a:latin typeface="Helvetica Light" panose="020B0403020202020204" pitchFamily="34" charset="0"/>
              </a:rPr>
              <a:t>Ciutat</a:t>
            </a:r>
            <a:r>
              <a:rPr lang="es-ES" sz="1800" b="0" i="0" u="none" strike="noStrike" kern="1200" baseline="0" dirty="0">
                <a:solidFill>
                  <a:srgbClr val="FFFFFF"/>
                </a:solidFill>
                <a:latin typeface="Helvetica Light" panose="020B0403020202020204" pitchFamily="34" charset="0"/>
              </a:rPr>
              <a:t> de </a:t>
            </a:r>
            <a:r>
              <a:rPr lang="es-ES" sz="1800" b="0" i="0" u="none" strike="noStrike" kern="1200" baseline="0" dirty="0" err="1">
                <a:solidFill>
                  <a:srgbClr val="FFFFFF"/>
                </a:solidFill>
                <a:latin typeface="Helvetica Light" panose="020B0403020202020204" pitchFamily="34" charset="0"/>
              </a:rPr>
              <a:t>l’Aprenent</a:t>
            </a:r>
            <a:r>
              <a:rPr lang="es-ES" sz="1800" b="0" i="0" u="none" strike="noStrike" kern="1200" baseline="0" dirty="0">
                <a:solidFill>
                  <a:srgbClr val="FFFFFF"/>
                </a:solidFill>
                <a:latin typeface="Helvetica Light" panose="020B0403020202020204" pitchFamily="34" charset="0"/>
              </a:rPr>
              <a:t> (València)</a:t>
            </a:r>
            <a:endParaRPr lang="es-ES" sz="1800" b="0" dirty="0"/>
          </a:p>
        </p:txBody>
      </p:sp>
      <p:sp>
        <p:nvSpPr>
          <p:cNvPr id="2" name="Marcador de texto 3">
            <a:extLst>
              <a:ext uri="{FF2B5EF4-FFF2-40B4-BE49-F238E27FC236}">
                <a16:creationId xmlns:a16="http://schemas.microsoft.com/office/drawing/2014/main" id="{8BC2376C-911C-77DE-3109-208788DDD512}"/>
              </a:ext>
            </a:extLst>
          </p:cNvPr>
          <p:cNvSpPr txBox="1">
            <a:spLocks/>
          </p:cNvSpPr>
          <p:nvPr/>
        </p:nvSpPr>
        <p:spPr>
          <a:xfrm>
            <a:off x="1963471" y="2092414"/>
            <a:ext cx="6643816"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“Agradezco encarecidamente todo este tiempo que he pasado con los profesores de la </a:t>
            </a:r>
            <a:r>
              <a:rPr lang="es-ES" sz="2300" dirty="0" err="1"/>
              <a:t>Ciutat</a:t>
            </a:r>
            <a:r>
              <a:rPr lang="es-ES" sz="2300" dirty="0"/>
              <a:t> de </a:t>
            </a:r>
            <a:r>
              <a:rPr lang="es-ES" sz="2300" dirty="0" err="1"/>
              <a:t>l'Aprenent</a:t>
            </a:r>
            <a:r>
              <a:rPr lang="es-ES" sz="2300" dirty="0"/>
              <a:t>. En especial, gracias a Vicent, por toda su paciencia depositada en nosotros y por tratarnos como si fuéramos amigos en vez de alumnos. Lo que más aprecio es su exigencia hacia nosotros, para hacer siempre cualquier cosa lo mejor posible.”</a:t>
            </a:r>
          </a:p>
        </p:txBody>
      </p:sp>
      <p:pic>
        <p:nvPicPr>
          <p:cNvPr id="4" name="Imagen 3">
            <a:extLst>
              <a:ext uri="{FF2B5EF4-FFF2-40B4-BE49-F238E27FC236}">
                <a16:creationId xmlns:a16="http://schemas.microsoft.com/office/drawing/2014/main" id="{389BC97D-9BA9-0082-86D3-396B0B1C737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23410601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B16A3C3A-EB78-51C2-69D2-BB7124EA9F1E}"/>
              </a:ext>
            </a:extLst>
          </p:cNvPr>
          <p:cNvSpPr txBox="1">
            <a:spLocks/>
          </p:cNvSpPr>
          <p:nvPr/>
        </p:nvSpPr>
        <p:spPr>
          <a:xfrm>
            <a:off x="1963471" y="2092414"/>
            <a:ext cx="6892294"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“Es un profesor que siempre ha estado atento a todos los alumnos, tanto fijándose en sus capacidades, como con la cercanía para facilitarnos el aprendizaje. Es un profesor de 10 que siempre ha buscado el bien de todos sus alumnos.”</a:t>
            </a:r>
          </a:p>
          <a:p>
            <a:pPr>
              <a:lnSpc>
                <a:spcPts val="3000"/>
              </a:lnSpc>
              <a:spcAft>
                <a:spcPts val="600"/>
              </a:spcAft>
            </a:pPr>
            <a:r>
              <a:rPr lang="es-ES" sz="2300" dirty="0"/>
              <a:t>“</a:t>
            </a:r>
            <a:r>
              <a:rPr lang="es-ES" sz="2300" dirty="0" err="1"/>
              <a:t>Sempre</a:t>
            </a:r>
            <a:r>
              <a:rPr lang="es-ES" sz="2300" dirty="0"/>
              <a:t> </a:t>
            </a:r>
            <a:r>
              <a:rPr lang="es-ES" sz="2300" dirty="0" err="1"/>
              <a:t>seràs</a:t>
            </a:r>
            <a:r>
              <a:rPr lang="es-ES" sz="2300" dirty="0"/>
              <a:t> </a:t>
            </a:r>
            <a:r>
              <a:rPr lang="es-ES" sz="2300" dirty="0" err="1"/>
              <a:t>com</a:t>
            </a:r>
            <a:r>
              <a:rPr lang="es-ES" sz="2300" dirty="0"/>
              <a:t> un pare, </a:t>
            </a:r>
            <a:r>
              <a:rPr lang="es-ES" sz="2300" dirty="0" err="1"/>
              <a:t>gràcies</a:t>
            </a:r>
            <a:r>
              <a:rPr lang="es-ES" sz="2300" dirty="0"/>
              <a:t>!”</a:t>
            </a:r>
          </a:p>
          <a:p>
            <a:pPr>
              <a:lnSpc>
                <a:spcPts val="3000"/>
              </a:lnSpc>
              <a:spcAft>
                <a:spcPts val="600"/>
              </a:spcAft>
            </a:pPr>
            <a:endParaRPr lang="es-ES" sz="2300" dirty="0"/>
          </a:p>
          <a:p>
            <a:pPr>
              <a:lnSpc>
                <a:spcPts val="3000"/>
              </a:lnSpc>
              <a:spcAft>
                <a:spcPts val="600"/>
              </a:spcAft>
            </a:pPr>
            <a:endParaRPr lang="es-ES" sz="2300" dirty="0"/>
          </a:p>
          <a:p>
            <a:pPr>
              <a:lnSpc>
                <a:spcPts val="3000"/>
              </a:lnSpc>
              <a:spcAft>
                <a:spcPts val="600"/>
              </a:spcAft>
            </a:pPr>
            <a:endParaRPr lang="es-ES" sz="2300" dirty="0"/>
          </a:p>
        </p:txBody>
      </p:sp>
      <p:sp>
        <p:nvSpPr>
          <p:cNvPr id="3" name="Rectángulo 1">
            <a:extLst>
              <a:ext uri="{FF2B5EF4-FFF2-40B4-BE49-F238E27FC236}">
                <a16:creationId xmlns:a16="http://schemas.microsoft.com/office/drawing/2014/main" id="{5D97A451-60B8-C7AE-54BD-9285104C38B6}"/>
              </a:ext>
            </a:extLst>
          </p:cNvPr>
          <p:cNvSpPr>
            <a:spLocks noChangeArrowheads="1"/>
          </p:cNvSpPr>
          <p:nvPr/>
        </p:nvSpPr>
        <p:spPr bwMode="auto">
          <a:xfrm>
            <a:off x="1963470" y="628601"/>
            <a:ext cx="8721079"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F79EDD6A-C77F-F94E-CA86-AB85D60F62D6}"/>
              </a:ext>
            </a:extLst>
          </p:cNvPr>
          <p:cNvSpPr txBox="1">
            <a:spLocks/>
          </p:cNvSpPr>
          <p:nvPr/>
        </p:nvSpPr>
        <p:spPr>
          <a:xfrm>
            <a:off x="2257139" y="783800"/>
            <a:ext cx="5637967"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Raúl Oswaldo </a:t>
            </a:r>
            <a:r>
              <a:rPr lang="es-ES" sz="3200" b="0" cap="none" dirty="0" err="1">
                <a:solidFill>
                  <a:schemeClr val="bg1"/>
                </a:solidFill>
              </a:rPr>
              <a:t>Senra</a:t>
            </a:r>
            <a:r>
              <a:rPr lang="es-ES" sz="3200" b="0" cap="none" dirty="0">
                <a:solidFill>
                  <a:schemeClr val="bg1"/>
                </a:solidFill>
              </a:rPr>
              <a:t> Jiménez</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La Vall de Segó (</a:t>
            </a:r>
            <a:r>
              <a:rPr lang="es-ES" sz="1800" b="0" i="0" u="none" strike="noStrike" kern="1200" baseline="0" dirty="0" err="1">
                <a:solidFill>
                  <a:srgbClr val="FFFFFF"/>
                </a:solidFill>
                <a:latin typeface="Helvetica Light" panose="020B0403020202020204" pitchFamily="34" charset="0"/>
              </a:rPr>
              <a:t>Benifairó</a:t>
            </a:r>
            <a:r>
              <a:rPr lang="es-ES" sz="1800" b="0" i="0" u="none" strike="noStrike" kern="1200" baseline="0" dirty="0">
                <a:solidFill>
                  <a:srgbClr val="FFFFFF"/>
                </a:solidFill>
                <a:latin typeface="Helvetica Light" panose="020B0403020202020204" pitchFamily="34" charset="0"/>
              </a:rPr>
              <a:t> de les Valls)</a:t>
            </a:r>
            <a:endParaRPr lang="es-ES" sz="1800" b="0" dirty="0"/>
          </a:p>
        </p:txBody>
      </p:sp>
      <p:pic>
        <p:nvPicPr>
          <p:cNvPr id="4" name="Imagen 3">
            <a:extLst>
              <a:ext uri="{FF2B5EF4-FFF2-40B4-BE49-F238E27FC236}">
                <a16:creationId xmlns:a16="http://schemas.microsoft.com/office/drawing/2014/main" id="{E0FF65B6-2EC0-BDD6-360C-3612225F1F3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2712114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992ABE3-07B0-3675-4FC9-69D2FF752122}"/>
              </a:ext>
            </a:extLst>
          </p:cNvPr>
          <p:cNvSpPr>
            <a:spLocks noChangeArrowheads="1"/>
          </p:cNvSpPr>
          <p:nvPr/>
        </p:nvSpPr>
        <p:spPr bwMode="auto">
          <a:xfrm>
            <a:off x="1963471" y="628601"/>
            <a:ext cx="8721079"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6B63D56E-F91F-BF2E-BF06-5581AA04B9AC}"/>
              </a:ext>
            </a:extLst>
          </p:cNvPr>
          <p:cNvSpPr txBox="1">
            <a:spLocks/>
          </p:cNvSpPr>
          <p:nvPr/>
        </p:nvSpPr>
        <p:spPr>
          <a:xfrm>
            <a:off x="2257140" y="783800"/>
            <a:ext cx="5637967"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Mario Serna Del Cerro</a:t>
            </a:r>
            <a:br>
              <a:rPr lang="es-ES" sz="2400" b="1" cap="none" dirty="0">
                <a:solidFill>
                  <a:schemeClr val="bg1"/>
                </a:solidFill>
              </a:rPr>
            </a:br>
            <a:r>
              <a:rPr lang="es-ES" sz="1800" b="0" i="0" u="none" strike="noStrike" kern="1200" baseline="0" dirty="0" err="1">
                <a:solidFill>
                  <a:srgbClr val="FFFFFF"/>
                </a:solidFill>
                <a:latin typeface="Helvetica Light" panose="020B0403020202020204" pitchFamily="34" charset="0"/>
              </a:rPr>
              <a:t>Col·legi</a:t>
            </a:r>
            <a:r>
              <a:rPr lang="es-ES" sz="1800" b="0" i="0" u="none" strike="noStrike" kern="1200" baseline="0" dirty="0">
                <a:solidFill>
                  <a:srgbClr val="FFFFFF"/>
                </a:solidFill>
                <a:latin typeface="Helvetica Light" panose="020B0403020202020204" pitchFamily="34" charset="0"/>
              </a:rPr>
              <a:t> Sagrada Familia (Elda)</a:t>
            </a:r>
            <a:endParaRPr lang="es-ES" sz="1800" b="0" dirty="0"/>
          </a:p>
        </p:txBody>
      </p:sp>
      <p:sp>
        <p:nvSpPr>
          <p:cNvPr id="3" name="Marcador de texto 3">
            <a:extLst>
              <a:ext uri="{FF2B5EF4-FFF2-40B4-BE49-F238E27FC236}">
                <a16:creationId xmlns:a16="http://schemas.microsoft.com/office/drawing/2014/main" id="{700F02CE-5C06-B6C7-E26E-1FC44A80B8A1}"/>
              </a:ext>
            </a:extLst>
          </p:cNvPr>
          <p:cNvSpPr txBox="1">
            <a:spLocks/>
          </p:cNvSpPr>
          <p:nvPr/>
        </p:nvSpPr>
        <p:spPr>
          <a:xfrm>
            <a:off x="1963472" y="2092414"/>
            <a:ext cx="6782963"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“Muchas gracias por estos últimos años, ya que tus clases siempre han sido una fuente de inspiración. Sin embargo, lo que más valoro es tu carácter como persona. Siempre has estado dispuesto a escucharnos y ayudarnos.”</a:t>
            </a:r>
          </a:p>
          <a:p>
            <a:pPr>
              <a:lnSpc>
                <a:spcPts val="3000"/>
              </a:lnSpc>
              <a:spcAft>
                <a:spcPts val="600"/>
              </a:spcAft>
            </a:pPr>
            <a:r>
              <a:rPr lang="es-ES" sz="2300" dirty="0"/>
              <a:t>“Muchas gracias, Mario, por los años que nos diste clase, se te echa de menos por aquí.”</a:t>
            </a:r>
          </a:p>
          <a:p>
            <a:pPr>
              <a:lnSpc>
                <a:spcPts val="3000"/>
              </a:lnSpc>
              <a:spcAft>
                <a:spcPts val="600"/>
              </a:spcAft>
            </a:pPr>
            <a:endParaRPr lang="es-ES" sz="2300" dirty="0"/>
          </a:p>
          <a:p>
            <a:pPr>
              <a:lnSpc>
                <a:spcPts val="3000"/>
              </a:lnSpc>
              <a:spcAft>
                <a:spcPts val="600"/>
              </a:spcAft>
            </a:pPr>
            <a:endParaRPr lang="es-ES" sz="2300" dirty="0"/>
          </a:p>
        </p:txBody>
      </p:sp>
      <p:pic>
        <p:nvPicPr>
          <p:cNvPr id="4" name="Imagen 3">
            <a:extLst>
              <a:ext uri="{FF2B5EF4-FFF2-40B4-BE49-F238E27FC236}">
                <a16:creationId xmlns:a16="http://schemas.microsoft.com/office/drawing/2014/main" id="{6FBBEAE4-82E9-270F-F348-848E1DF06BA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13601569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1">
            <a:extLst>
              <a:ext uri="{FF2B5EF4-FFF2-40B4-BE49-F238E27FC236}">
                <a16:creationId xmlns:a16="http://schemas.microsoft.com/office/drawing/2014/main" id="{CA94D880-994B-2AA7-53AC-F1052763AF14}"/>
              </a:ext>
            </a:extLst>
          </p:cNvPr>
          <p:cNvSpPr>
            <a:spLocks noChangeArrowheads="1"/>
          </p:cNvSpPr>
          <p:nvPr/>
        </p:nvSpPr>
        <p:spPr bwMode="auto">
          <a:xfrm>
            <a:off x="1963471" y="628601"/>
            <a:ext cx="8721078" cy="1142361"/>
          </a:xfrm>
          <a:prstGeom prst="rect">
            <a:avLst/>
          </a:prstGeom>
          <a:solidFill>
            <a:srgbClr val="0F3232"/>
          </a:solidFill>
          <a:ln>
            <a:noFill/>
          </a:ln>
        </p:spPr>
        <p:txBody>
          <a:bodyPr/>
          <a:lstStyle/>
          <a:p>
            <a:pPr algn="r"/>
            <a:endParaRPr lang="es-ES" altLang="es-ES"/>
          </a:p>
        </p:txBody>
      </p:sp>
      <p:sp>
        <p:nvSpPr>
          <p:cNvPr id="8" name="Marcador de texto 2">
            <a:extLst>
              <a:ext uri="{FF2B5EF4-FFF2-40B4-BE49-F238E27FC236}">
                <a16:creationId xmlns:a16="http://schemas.microsoft.com/office/drawing/2014/main" id="{0676314A-FC23-D0E5-F92C-3AEAA7F27167}"/>
              </a:ext>
            </a:extLst>
          </p:cNvPr>
          <p:cNvSpPr txBox="1">
            <a:spLocks/>
          </p:cNvSpPr>
          <p:nvPr/>
        </p:nvSpPr>
        <p:spPr>
          <a:xfrm>
            <a:off x="2257139" y="783800"/>
            <a:ext cx="5637967"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Sonia </a:t>
            </a:r>
            <a:r>
              <a:rPr lang="es-ES" sz="3200" b="0" cap="none" dirty="0" err="1">
                <a:solidFill>
                  <a:schemeClr val="bg1"/>
                </a:solidFill>
              </a:rPr>
              <a:t>Sorlí</a:t>
            </a:r>
            <a:r>
              <a:rPr lang="es-ES" sz="3200" b="0" cap="none" dirty="0">
                <a:solidFill>
                  <a:schemeClr val="bg1"/>
                </a:solidFill>
              </a:rPr>
              <a:t> </a:t>
            </a:r>
            <a:r>
              <a:rPr lang="es-ES" sz="3200" b="0" cap="none" dirty="0" err="1">
                <a:solidFill>
                  <a:schemeClr val="bg1"/>
                </a:solidFill>
              </a:rPr>
              <a:t>Gellida</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Leopoldo Querol (Vinaròs)</a:t>
            </a:r>
            <a:endParaRPr lang="es-ES" sz="1800" b="0" dirty="0"/>
          </a:p>
        </p:txBody>
      </p:sp>
      <p:sp>
        <p:nvSpPr>
          <p:cNvPr id="2" name="Marcador de texto 3">
            <a:extLst>
              <a:ext uri="{FF2B5EF4-FFF2-40B4-BE49-F238E27FC236}">
                <a16:creationId xmlns:a16="http://schemas.microsoft.com/office/drawing/2014/main" id="{B16A3C3A-EB78-51C2-69D2-BB7124EA9F1E}"/>
              </a:ext>
            </a:extLst>
          </p:cNvPr>
          <p:cNvSpPr txBox="1">
            <a:spLocks/>
          </p:cNvSpPr>
          <p:nvPr/>
        </p:nvSpPr>
        <p:spPr>
          <a:xfrm>
            <a:off x="1963470" y="2092414"/>
            <a:ext cx="7029769"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600"/>
              </a:spcAft>
            </a:pPr>
            <a:r>
              <a:rPr lang="es-ES" sz="2300" dirty="0"/>
              <a:t>“</a:t>
            </a:r>
            <a:r>
              <a:rPr lang="es-ES" sz="2300" dirty="0" err="1"/>
              <a:t>Gràcies</a:t>
            </a:r>
            <a:r>
              <a:rPr lang="es-ES" sz="2300" dirty="0"/>
              <a:t>, Sonia, per </a:t>
            </a:r>
            <a:r>
              <a:rPr lang="es-ES" sz="2300" dirty="0" err="1"/>
              <a:t>ensenyar</a:t>
            </a:r>
            <a:r>
              <a:rPr lang="es-ES" sz="2300" dirty="0"/>
              <a:t>-me a estimar les </a:t>
            </a:r>
            <a:r>
              <a:rPr lang="es-ES" sz="2300" dirty="0" err="1"/>
              <a:t>matemàtiques</a:t>
            </a:r>
            <a:r>
              <a:rPr lang="es-ES" sz="2300" dirty="0"/>
              <a:t> </a:t>
            </a:r>
            <a:r>
              <a:rPr lang="es-ES" sz="2300" dirty="0" err="1"/>
              <a:t>tant</a:t>
            </a:r>
            <a:r>
              <a:rPr lang="es-ES" sz="2300" dirty="0"/>
              <a:t> </a:t>
            </a:r>
            <a:r>
              <a:rPr lang="es-ES" sz="2300" dirty="0" err="1"/>
              <a:t>com</a:t>
            </a:r>
            <a:r>
              <a:rPr lang="es-ES" sz="2300" dirty="0"/>
              <a:t> </a:t>
            </a:r>
            <a:r>
              <a:rPr lang="es-ES" sz="2300" dirty="0" err="1"/>
              <a:t>ho</a:t>
            </a:r>
            <a:r>
              <a:rPr lang="es-ES" sz="2300" dirty="0"/>
              <a:t> fas tu.”</a:t>
            </a:r>
          </a:p>
          <a:p>
            <a:pPr>
              <a:lnSpc>
                <a:spcPts val="3000"/>
              </a:lnSpc>
              <a:spcAft>
                <a:spcPts val="600"/>
              </a:spcAft>
            </a:pPr>
            <a:endParaRPr lang="es-ES" sz="2300" dirty="0"/>
          </a:p>
          <a:p>
            <a:pPr>
              <a:lnSpc>
                <a:spcPts val="3000"/>
              </a:lnSpc>
              <a:spcAft>
                <a:spcPts val="600"/>
              </a:spcAft>
            </a:pPr>
            <a:endParaRPr lang="es-ES" sz="2300" dirty="0"/>
          </a:p>
          <a:p>
            <a:pPr>
              <a:lnSpc>
                <a:spcPts val="3000"/>
              </a:lnSpc>
              <a:spcAft>
                <a:spcPts val="600"/>
              </a:spcAft>
            </a:pPr>
            <a:endParaRPr lang="es-ES" sz="2300" dirty="0"/>
          </a:p>
        </p:txBody>
      </p:sp>
      <p:pic>
        <p:nvPicPr>
          <p:cNvPr id="3" name="Imagen 2">
            <a:extLst>
              <a:ext uri="{FF2B5EF4-FFF2-40B4-BE49-F238E27FC236}">
                <a16:creationId xmlns:a16="http://schemas.microsoft.com/office/drawing/2014/main" id="{05286060-8725-A3B2-1268-05BA693EF9C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24633607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baja">
            <a:extLst>
              <a:ext uri="{FF2B5EF4-FFF2-40B4-BE49-F238E27FC236}">
                <a16:creationId xmlns:a16="http://schemas.microsoft.com/office/drawing/2014/main" id="{5D570345-C160-C48B-B2F8-BB6D7E24C9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2043" y="2022021"/>
            <a:ext cx="5627914" cy="1406979"/>
          </a:xfrm>
          <a:prstGeom prst="rect">
            <a:avLst/>
          </a:prstGeom>
        </p:spPr>
      </p:pic>
    </p:spTree>
    <p:extLst>
      <p:ext uri="{BB962C8B-B14F-4D97-AF65-F5344CB8AC3E}">
        <p14:creationId xmlns:p14="http://schemas.microsoft.com/office/powerpoint/2010/main" val="1373369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3C994DD-965F-EA34-4DAC-2287E09298A3}"/>
              </a:ext>
            </a:extLst>
          </p:cNvPr>
          <p:cNvSpPr>
            <a:spLocks noChangeArrowheads="1"/>
          </p:cNvSpPr>
          <p:nvPr/>
        </p:nvSpPr>
        <p:spPr bwMode="auto">
          <a:xfrm>
            <a:off x="1963466" y="628601"/>
            <a:ext cx="8721097" cy="1142361"/>
          </a:xfrm>
          <a:prstGeom prst="rect">
            <a:avLst/>
          </a:prstGeom>
          <a:solidFill>
            <a:srgbClr val="0F3232"/>
          </a:solidFill>
          <a:ln>
            <a:noFill/>
          </a:ln>
        </p:spPr>
        <p:txBody>
          <a:bodyPr/>
          <a:lstStyle/>
          <a:p>
            <a:pPr algn="r"/>
            <a:endParaRPr lang="es-ES" altLang="es-ES"/>
          </a:p>
        </p:txBody>
      </p:sp>
      <p:sp>
        <p:nvSpPr>
          <p:cNvPr id="4" name="Marcador de texto 2">
            <a:extLst>
              <a:ext uri="{FF2B5EF4-FFF2-40B4-BE49-F238E27FC236}">
                <a16:creationId xmlns:a16="http://schemas.microsoft.com/office/drawing/2014/main" id="{895BC304-38AB-8CE6-B89A-9D5186591E35}"/>
              </a:ext>
            </a:extLst>
          </p:cNvPr>
          <p:cNvSpPr txBox="1">
            <a:spLocks/>
          </p:cNvSpPr>
          <p:nvPr/>
        </p:nvSpPr>
        <p:spPr>
          <a:xfrm>
            <a:off x="2257135"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Sergi Castillo Prats</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Bernat de Sarrià (Benidorm)</a:t>
            </a:r>
          </a:p>
          <a:p>
            <a:pPr fontAlgn="auto">
              <a:spcAft>
                <a:spcPts val="0"/>
              </a:spcAft>
            </a:pPr>
            <a:endParaRPr lang="es-ES" sz="1800" b="0" dirty="0"/>
          </a:p>
        </p:txBody>
      </p:sp>
      <p:sp>
        <p:nvSpPr>
          <p:cNvPr id="8" name="Marcador de texto 3">
            <a:extLst>
              <a:ext uri="{FF2B5EF4-FFF2-40B4-BE49-F238E27FC236}">
                <a16:creationId xmlns:a16="http://schemas.microsoft.com/office/drawing/2014/main" id="{E892579C-B434-C14C-DC26-E1E0BFA5DE3B}"/>
              </a:ext>
            </a:extLst>
          </p:cNvPr>
          <p:cNvSpPr txBox="1">
            <a:spLocks/>
          </p:cNvSpPr>
          <p:nvPr/>
        </p:nvSpPr>
        <p:spPr>
          <a:xfrm>
            <a:off x="1963467" y="2092414"/>
            <a:ext cx="6786368"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“El mejor profesor que he tenido en el instituto. Siempre atento y dispuesto a ayudar a sus alumnos, además de ser un gran periodista y tener mucha frescura.”</a:t>
            </a:r>
          </a:p>
          <a:p>
            <a:pPr>
              <a:lnSpc>
                <a:spcPts val="3000"/>
              </a:lnSpc>
            </a:pPr>
            <a:r>
              <a:rPr lang="es-ES" sz="2300" dirty="0"/>
              <a:t>“¡Gracias por todo Sergi, qué </a:t>
            </a:r>
            <a:r>
              <a:rPr lang="es-ES" sz="2300" dirty="0" err="1"/>
              <a:t>fresh</a:t>
            </a:r>
            <a:r>
              <a:rPr lang="es-ES" sz="2300" dirty="0"/>
              <a:t>!”</a:t>
            </a:r>
          </a:p>
          <a:p>
            <a:pPr>
              <a:lnSpc>
                <a:spcPts val="3000"/>
              </a:lnSpc>
            </a:pPr>
            <a:endParaRPr lang="es-ES" sz="2300" dirty="0"/>
          </a:p>
          <a:p>
            <a:pPr>
              <a:lnSpc>
                <a:spcPts val="3000"/>
              </a:lnSpc>
            </a:pPr>
            <a:endParaRPr lang="es-ES" sz="2300" dirty="0"/>
          </a:p>
          <a:p>
            <a:pPr>
              <a:lnSpc>
                <a:spcPts val="3000"/>
              </a:lnSpc>
            </a:pPr>
            <a:endParaRPr lang="es-ES" sz="2300" dirty="0"/>
          </a:p>
        </p:txBody>
      </p:sp>
      <p:pic>
        <p:nvPicPr>
          <p:cNvPr id="3" name="Imagen 2">
            <a:extLst>
              <a:ext uri="{FF2B5EF4-FFF2-40B4-BE49-F238E27FC236}">
                <a16:creationId xmlns:a16="http://schemas.microsoft.com/office/drawing/2014/main" id="{3869624B-CA46-2E60-0CBD-2C5AF328CE7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1525978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A0D5A6-C5B5-8BB5-0142-BB581E307DFE}"/>
              </a:ext>
            </a:extLst>
          </p:cNvPr>
          <p:cNvSpPr>
            <a:spLocks noChangeArrowheads="1"/>
          </p:cNvSpPr>
          <p:nvPr/>
        </p:nvSpPr>
        <p:spPr bwMode="auto">
          <a:xfrm>
            <a:off x="1963467" y="628601"/>
            <a:ext cx="8721096"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C225043E-AC83-4107-971F-028936424D1F}"/>
              </a:ext>
            </a:extLst>
          </p:cNvPr>
          <p:cNvSpPr txBox="1">
            <a:spLocks/>
          </p:cNvSpPr>
          <p:nvPr/>
        </p:nvSpPr>
        <p:spPr>
          <a:xfrm>
            <a:off x="2257135"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Ignacio Corbalán Galarza</a:t>
            </a:r>
            <a:br>
              <a:rPr lang="es-ES" sz="2400" b="1" cap="none" dirty="0">
                <a:solidFill>
                  <a:schemeClr val="bg1"/>
                </a:solidFill>
              </a:rPr>
            </a:br>
            <a:r>
              <a:rPr lang="es-ES" sz="1800" b="0" i="0" u="none" strike="noStrike" kern="1200" baseline="0" dirty="0" err="1">
                <a:solidFill>
                  <a:srgbClr val="FFFFFF"/>
                </a:solidFill>
                <a:latin typeface="Helvetica Light" panose="020B0403020202020204" pitchFamily="34" charset="0"/>
              </a:rPr>
              <a:t>Col·legi</a:t>
            </a:r>
            <a:r>
              <a:rPr lang="es-ES" sz="1800" b="0" i="0" u="none" strike="noStrike" kern="1200" baseline="0" dirty="0">
                <a:solidFill>
                  <a:srgbClr val="FFFFFF"/>
                </a:solidFill>
                <a:latin typeface="Helvetica Light" panose="020B0403020202020204" pitchFamily="34" charset="0"/>
              </a:rPr>
              <a:t> La Concepción (Ontinyent)</a:t>
            </a:r>
            <a:endParaRPr lang="es-ES" sz="1800" b="0" dirty="0"/>
          </a:p>
        </p:txBody>
      </p:sp>
      <p:sp>
        <p:nvSpPr>
          <p:cNvPr id="2" name="Marcador de texto 3">
            <a:extLst>
              <a:ext uri="{FF2B5EF4-FFF2-40B4-BE49-F238E27FC236}">
                <a16:creationId xmlns:a16="http://schemas.microsoft.com/office/drawing/2014/main" id="{970BEDBE-4014-C0FB-B244-9A71B196658C}"/>
              </a:ext>
            </a:extLst>
          </p:cNvPr>
          <p:cNvSpPr txBox="1">
            <a:spLocks/>
          </p:cNvSpPr>
          <p:nvPr/>
        </p:nvSpPr>
        <p:spPr>
          <a:xfrm>
            <a:off x="1963467" y="2092414"/>
            <a:ext cx="6504672"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“Nacho es un profesor cercano que transmite confianza y, sobre todo, motivación. Él nos enseñó a trabajar en equipo y a saber pensar por nosotros mismos.”</a:t>
            </a:r>
          </a:p>
          <a:p>
            <a:pPr>
              <a:lnSpc>
                <a:spcPts val="3000"/>
              </a:lnSpc>
            </a:pPr>
            <a:r>
              <a:rPr lang="es-ES" sz="2300" dirty="0"/>
              <a:t>“Contagia a sus alumnos su pasión por la ciencia. Lo considero el mejor profesor que he tenido.”</a:t>
            </a:r>
          </a:p>
          <a:p>
            <a:pPr>
              <a:lnSpc>
                <a:spcPts val="3000"/>
              </a:lnSpc>
            </a:pPr>
            <a:endParaRPr lang="es-ES" sz="2300" dirty="0"/>
          </a:p>
        </p:txBody>
      </p:sp>
      <p:pic>
        <p:nvPicPr>
          <p:cNvPr id="4" name="Imagen 3">
            <a:extLst>
              <a:ext uri="{FF2B5EF4-FFF2-40B4-BE49-F238E27FC236}">
                <a16:creationId xmlns:a16="http://schemas.microsoft.com/office/drawing/2014/main" id="{1E7820FE-9FAD-25BB-F4D6-98B78DDF798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3240766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1C19C1DB-2E32-6F46-784C-AE1F8C895E93}"/>
              </a:ext>
            </a:extLst>
          </p:cNvPr>
          <p:cNvSpPr>
            <a:spLocks noChangeArrowheads="1"/>
          </p:cNvSpPr>
          <p:nvPr/>
        </p:nvSpPr>
        <p:spPr bwMode="auto">
          <a:xfrm>
            <a:off x="1963467" y="628601"/>
            <a:ext cx="8721095" cy="1142361"/>
          </a:xfrm>
          <a:prstGeom prst="rect">
            <a:avLst/>
          </a:prstGeom>
          <a:solidFill>
            <a:srgbClr val="0F3232"/>
          </a:solidFill>
          <a:ln>
            <a:noFill/>
          </a:ln>
        </p:spPr>
        <p:txBody>
          <a:bodyPr/>
          <a:lstStyle/>
          <a:p>
            <a:pPr algn="r"/>
            <a:endParaRPr lang="es-ES" altLang="es-ES"/>
          </a:p>
        </p:txBody>
      </p:sp>
      <p:sp>
        <p:nvSpPr>
          <p:cNvPr id="6" name="Marcador de texto 2">
            <a:extLst>
              <a:ext uri="{FF2B5EF4-FFF2-40B4-BE49-F238E27FC236}">
                <a16:creationId xmlns:a16="http://schemas.microsoft.com/office/drawing/2014/main" id="{083145FA-6B5B-277E-66D7-4CAE60C45D03}"/>
              </a:ext>
            </a:extLst>
          </p:cNvPr>
          <p:cNvSpPr txBox="1">
            <a:spLocks/>
          </p:cNvSpPr>
          <p:nvPr/>
        </p:nvSpPr>
        <p:spPr>
          <a:xfrm>
            <a:off x="2257136"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Carmen María </a:t>
            </a:r>
            <a:r>
              <a:rPr lang="es-ES" sz="3200" b="0" cap="none" dirty="0" err="1">
                <a:solidFill>
                  <a:schemeClr val="bg1"/>
                </a:solidFill>
              </a:rPr>
              <a:t>Desco</a:t>
            </a:r>
            <a:r>
              <a:rPr lang="es-ES" sz="3200" b="0" cap="none" dirty="0">
                <a:solidFill>
                  <a:schemeClr val="bg1"/>
                </a:solidFill>
              </a:rPr>
              <a:t> Blay</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La Vereda (La Pobla de Vallbona)</a:t>
            </a:r>
            <a:endParaRPr lang="es-ES" sz="1800" b="0" dirty="0"/>
          </a:p>
        </p:txBody>
      </p:sp>
      <p:sp>
        <p:nvSpPr>
          <p:cNvPr id="2" name="Marcador de texto 3">
            <a:extLst>
              <a:ext uri="{FF2B5EF4-FFF2-40B4-BE49-F238E27FC236}">
                <a16:creationId xmlns:a16="http://schemas.microsoft.com/office/drawing/2014/main" id="{D16BE55F-087C-0801-C9D9-4D6F5CDEF469}"/>
              </a:ext>
            </a:extLst>
          </p:cNvPr>
          <p:cNvSpPr txBox="1">
            <a:spLocks/>
          </p:cNvSpPr>
          <p:nvPr/>
        </p:nvSpPr>
        <p:spPr>
          <a:xfrm>
            <a:off x="1963468" y="2092414"/>
            <a:ext cx="6663697"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“¡Gracias por tanto en tan poco! Sin tus esfuerzos no podríamos haber pasado las pruebas PAU, ni seguir nuestro camino en la universidad.”</a:t>
            </a:r>
          </a:p>
        </p:txBody>
      </p:sp>
      <p:pic>
        <p:nvPicPr>
          <p:cNvPr id="3" name="Imagen 2">
            <a:extLst>
              <a:ext uri="{FF2B5EF4-FFF2-40B4-BE49-F238E27FC236}">
                <a16:creationId xmlns:a16="http://schemas.microsoft.com/office/drawing/2014/main" id="{814A3E0A-151F-FD94-ECE5-EBB4FC4FAAB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411003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1E2F72B4-97A1-9B4E-1727-59C9C2B45E95}"/>
              </a:ext>
            </a:extLst>
          </p:cNvPr>
          <p:cNvSpPr>
            <a:spLocks noChangeArrowheads="1"/>
          </p:cNvSpPr>
          <p:nvPr/>
        </p:nvSpPr>
        <p:spPr bwMode="auto">
          <a:xfrm>
            <a:off x="1963468" y="628601"/>
            <a:ext cx="8721094" cy="1142361"/>
          </a:xfrm>
          <a:prstGeom prst="rect">
            <a:avLst/>
          </a:prstGeom>
          <a:solidFill>
            <a:srgbClr val="0F3232"/>
          </a:solidFill>
          <a:ln>
            <a:noFill/>
          </a:ln>
        </p:spPr>
        <p:txBody>
          <a:bodyPr/>
          <a:lstStyle/>
          <a:p>
            <a:pPr algn="r"/>
            <a:endParaRPr lang="es-ES" altLang="es-ES"/>
          </a:p>
        </p:txBody>
      </p:sp>
      <p:sp>
        <p:nvSpPr>
          <p:cNvPr id="6" name="Marcador de texto 2">
            <a:extLst>
              <a:ext uri="{FF2B5EF4-FFF2-40B4-BE49-F238E27FC236}">
                <a16:creationId xmlns:a16="http://schemas.microsoft.com/office/drawing/2014/main" id="{152EB30E-C5D5-A3B6-B0A1-C619784714CD}"/>
              </a:ext>
            </a:extLst>
          </p:cNvPr>
          <p:cNvSpPr txBox="1">
            <a:spLocks/>
          </p:cNvSpPr>
          <p:nvPr/>
        </p:nvSpPr>
        <p:spPr>
          <a:xfrm>
            <a:off x="2257136"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Eva Estruch Castelló</a:t>
            </a:r>
            <a:br>
              <a:rPr lang="es-ES" sz="2400" b="1" cap="none" dirty="0">
                <a:solidFill>
                  <a:schemeClr val="bg1"/>
                </a:solidFill>
              </a:rPr>
            </a:br>
            <a:r>
              <a:rPr lang="es-ES" sz="1800" b="0" i="0" u="none" strike="noStrike" kern="1200" baseline="0" dirty="0" err="1">
                <a:solidFill>
                  <a:srgbClr val="FFFFFF"/>
                </a:solidFill>
                <a:latin typeface="Helvetica Light" panose="020B0403020202020204" pitchFamily="34" charset="0"/>
              </a:rPr>
              <a:t>Col·legi</a:t>
            </a:r>
            <a:r>
              <a:rPr lang="es-ES" sz="1800" b="0" i="0" u="none" strike="noStrike" kern="1200" baseline="0" dirty="0">
                <a:solidFill>
                  <a:srgbClr val="FFFFFF"/>
                </a:solidFill>
                <a:latin typeface="Helvetica Light" panose="020B0403020202020204" pitchFamily="34" charset="0"/>
              </a:rPr>
              <a:t> Escolapias Valencia</a:t>
            </a:r>
            <a:endParaRPr lang="es-ES" sz="1800" b="0" dirty="0"/>
          </a:p>
        </p:txBody>
      </p:sp>
      <p:sp>
        <p:nvSpPr>
          <p:cNvPr id="2" name="Marcador de texto 3">
            <a:extLst>
              <a:ext uri="{FF2B5EF4-FFF2-40B4-BE49-F238E27FC236}">
                <a16:creationId xmlns:a16="http://schemas.microsoft.com/office/drawing/2014/main" id="{29245DF0-F8B0-25B8-7737-69A6CD64AAA7}"/>
              </a:ext>
            </a:extLst>
          </p:cNvPr>
          <p:cNvSpPr txBox="1">
            <a:spLocks/>
          </p:cNvSpPr>
          <p:nvPr/>
        </p:nvSpPr>
        <p:spPr>
          <a:xfrm>
            <a:off x="1963468" y="2092414"/>
            <a:ext cx="6693516"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“Gracias por confiar en mí, y por apoyarme aun cuando ni yo confiaba en mí misma. Eres una gran persona y lo demuestras con tu dedicación e implicación. Me has ayudado a seguir y no rendirme.”</a:t>
            </a:r>
          </a:p>
          <a:p>
            <a:pPr>
              <a:lnSpc>
                <a:spcPts val="3000"/>
              </a:lnSpc>
            </a:pPr>
            <a:endParaRPr lang="es-ES" sz="2300" dirty="0"/>
          </a:p>
          <a:p>
            <a:pPr>
              <a:lnSpc>
                <a:spcPts val="3000"/>
              </a:lnSpc>
            </a:pPr>
            <a:endParaRPr lang="es-ES" sz="2300" dirty="0"/>
          </a:p>
        </p:txBody>
      </p:sp>
      <p:pic>
        <p:nvPicPr>
          <p:cNvPr id="3" name="Imagen 2">
            <a:extLst>
              <a:ext uri="{FF2B5EF4-FFF2-40B4-BE49-F238E27FC236}">
                <a16:creationId xmlns:a16="http://schemas.microsoft.com/office/drawing/2014/main" id="{2A4172F5-418B-C36C-65B1-48F08A1A585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3430110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7244BD3-9D0B-4FEF-9191-E191E6718011}"/>
              </a:ext>
            </a:extLst>
          </p:cNvPr>
          <p:cNvSpPr>
            <a:spLocks noChangeArrowheads="1"/>
          </p:cNvSpPr>
          <p:nvPr/>
        </p:nvSpPr>
        <p:spPr bwMode="auto">
          <a:xfrm>
            <a:off x="1963468" y="628601"/>
            <a:ext cx="8721093"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82218529-5BE7-FF96-BEDF-5D9840640541}"/>
              </a:ext>
            </a:extLst>
          </p:cNvPr>
          <p:cNvSpPr txBox="1">
            <a:spLocks/>
          </p:cNvSpPr>
          <p:nvPr/>
        </p:nvSpPr>
        <p:spPr>
          <a:xfrm>
            <a:off x="2257137"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Irene </a:t>
            </a:r>
            <a:r>
              <a:rPr lang="es-ES" sz="3200" b="0" cap="none" dirty="0" err="1">
                <a:solidFill>
                  <a:schemeClr val="bg1"/>
                </a:solidFill>
              </a:rPr>
              <a:t>Faus</a:t>
            </a:r>
            <a:r>
              <a:rPr lang="es-ES" sz="3200" b="0" cap="none" dirty="0">
                <a:solidFill>
                  <a:schemeClr val="bg1"/>
                </a:solidFill>
              </a:rPr>
              <a:t> </a:t>
            </a:r>
            <a:r>
              <a:rPr lang="es-ES" sz="3200" b="0" cap="none" dirty="0" err="1">
                <a:solidFill>
                  <a:schemeClr val="bg1"/>
                </a:solidFill>
              </a:rPr>
              <a:t>Boscà</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a:t>
            </a:r>
            <a:r>
              <a:rPr lang="es-ES" sz="1800" b="0" i="0" u="none" strike="noStrike" kern="1200" baseline="0" dirty="0" err="1">
                <a:solidFill>
                  <a:srgbClr val="FFFFFF"/>
                </a:solidFill>
                <a:latin typeface="Helvetica Light" panose="020B0403020202020204" pitchFamily="34" charset="0"/>
              </a:rPr>
              <a:t>Rafelbunyol</a:t>
            </a:r>
            <a:r>
              <a:rPr lang="es-ES" sz="1800" b="0" i="0" u="none" strike="noStrike" kern="1200" baseline="0" dirty="0">
                <a:solidFill>
                  <a:srgbClr val="FFFFFF"/>
                </a:solidFill>
                <a:latin typeface="Helvetica Light" panose="020B0403020202020204" pitchFamily="34" charset="0"/>
              </a:rPr>
              <a:t> (</a:t>
            </a:r>
            <a:r>
              <a:rPr lang="es-ES" sz="1800" b="0" i="0" u="none" strike="noStrike" kern="1200" baseline="0" dirty="0" err="1">
                <a:solidFill>
                  <a:srgbClr val="FFFFFF"/>
                </a:solidFill>
                <a:latin typeface="Helvetica Light" panose="020B0403020202020204" pitchFamily="34" charset="0"/>
              </a:rPr>
              <a:t>Rafelbunyol</a:t>
            </a:r>
            <a:r>
              <a:rPr lang="es-ES" sz="1800" b="0" i="0" u="none" strike="noStrike" kern="1200" baseline="0" dirty="0">
                <a:solidFill>
                  <a:srgbClr val="FFFFFF"/>
                </a:solidFill>
                <a:latin typeface="Helvetica Light" panose="020B0403020202020204" pitchFamily="34" charset="0"/>
              </a:rPr>
              <a:t>)</a:t>
            </a:r>
            <a:endParaRPr lang="es-ES" sz="1800" b="0" dirty="0"/>
          </a:p>
        </p:txBody>
      </p:sp>
      <p:sp>
        <p:nvSpPr>
          <p:cNvPr id="2" name="Marcador de texto 3">
            <a:extLst>
              <a:ext uri="{FF2B5EF4-FFF2-40B4-BE49-F238E27FC236}">
                <a16:creationId xmlns:a16="http://schemas.microsoft.com/office/drawing/2014/main" id="{9F382A3B-23F2-7D31-0A39-640DECA6A37A}"/>
              </a:ext>
            </a:extLst>
          </p:cNvPr>
          <p:cNvSpPr txBox="1">
            <a:spLocks/>
          </p:cNvSpPr>
          <p:nvPr/>
        </p:nvSpPr>
        <p:spPr>
          <a:xfrm>
            <a:off x="1963468" y="2092414"/>
            <a:ext cx="6683575"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“Para la profesora que ha estado ahí siempre cuando todos estábamos estresados o con baja autoestima, que siempre alegraba los días y hacía las clases más interesantes.”</a:t>
            </a:r>
          </a:p>
          <a:p>
            <a:pPr>
              <a:lnSpc>
                <a:spcPts val="3000"/>
              </a:lnSpc>
            </a:pPr>
            <a:r>
              <a:rPr lang="es-ES" sz="2300" dirty="0"/>
              <a:t>“Gracias por enseñarnos a disfrutar del arte en todas sus épocas, y gracias por motivarnos siempre.”</a:t>
            </a:r>
          </a:p>
        </p:txBody>
      </p:sp>
      <p:pic>
        <p:nvPicPr>
          <p:cNvPr id="4" name="Imagen 3">
            <a:extLst>
              <a:ext uri="{FF2B5EF4-FFF2-40B4-BE49-F238E27FC236}">
                <a16:creationId xmlns:a16="http://schemas.microsoft.com/office/drawing/2014/main" id="{9B4E9DDC-4017-06E4-9C00-4727DD99A4D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1006236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BDDEA0C-A84D-DE63-D2D9-9B704639417B}"/>
              </a:ext>
            </a:extLst>
          </p:cNvPr>
          <p:cNvSpPr>
            <a:spLocks noChangeArrowheads="1"/>
          </p:cNvSpPr>
          <p:nvPr/>
        </p:nvSpPr>
        <p:spPr bwMode="auto">
          <a:xfrm>
            <a:off x="1963469" y="628601"/>
            <a:ext cx="8721092"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45DB8158-DAC6-81DF-5FE3-BB4FF395D60A}"/>
              </a:ext>
            </a:extLst>
          </p:cNvPr>
          <p:cNvSpPr txBox="1">
            <a:spLocks/>
          </p:cNvSpPr>
          <p:nvPr/>
        </p:nvSpPr>
        <p:spPr>
          <a:xfrm>
            <a:off x="2257137"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Josep Forner </a:t>
            </a:r>
            <a:r>
              <a:rPr lang="es-ES" sz="3200" b="0" cap="none" dirty="0" err="1">
                <a:solidFill>
                  <a:schemeClr val="bg1"/>
                </a:solidFill>
              </a:rPr>
              <a:t>Gumbau</a:t>
            </a:r>
            <a:br>
              <a:rPr lang="es-ES" sz="2400" b="1" cap="none" dirty="0">
                <a:solidFill>
                  <a:schemeClr val="bg1"/>
                </a:solidFill>
              </a:rPr>
            </a:br>
            <a:r>
              <a:rPr lang="es-ES" sz="1800" b="0" i="0" u="none" strike="noStrike" kern="1200" baseline="0" dirty="0">
                <a:solidFill>
                  <a:srgbClr val="FFFFFF"/>
                </a:solidFill>
                <a:latin typeface="Helvetica Light" panose="020B0403020202020204" pitchFamily="34" charset="0"/>
              </a:rPr>
              <a:t>IES </a:t>
            </a:r>
            <a:r>
              <a:rPr lang="es-ES" sz="1800" b="0" i="0" u="none" strike="noStrike" kern="1200" baseline="0" dirty="0" err="1">
                <a:solidFill>
                  <a:srgbClr val="FFFFFF"/>
                </a:solidFill>
                <a:latin typeface="Helvetica Light" panose="020B0403020202020204" pitchFamily="34" charset="0"/>
              </a:rPr>
              <a:t>Miralcamp</a:t>
            </a:r>
            <a:r>
              <a:rPr lang="es-ES" sz="1800" b="0" i="0" u="none" strike="noStrike" kern="1200" baseline="0" dirty="0">
                <a:solidFill>
                  <a:srgbClr val="FFFFFF"/>
                </a:solidFill>
                <a:latin typeface="Helvetica Light" panose="020B0403020202020204" pitchFamily="34" charset="0"/>
              </a:rPr>
              <a:t> (Vila-real)</a:t>
            </a:r>
            <a:endParaRPr lang="es-ES" sz="1800" b="0" dirty="0"/>
          </a:p>
        </p:txBody>
      </p:sp>
      <p:sp>
        <p:nvSpPr>
          <p:cNvPr id="2" name="Marcador de texto 3">
            <a:extLst>
              <a:ext uri="{FF2B5EF4-FFF2-40B4-BE49-F238E27FC236}">
                <a16:creationId xmlns:a16="http://schemas.microsoft.com/office/drawing/2014/main" id="{159D1D7B-7FAB-A470-5426-C25DA5DB5AA1}"/>
              </a:ext>
            </a:extLst>
          </p:cNvPr>
          <p:cNvSpPr txBox="1">
            <a:spLocks/>
          </p:cNvSpPr>
          <p:nvPr/>
        </p:nvSpPr>
        <p:spPr>
          <a:xfrm>
            <a:off x="1963468" y="2092414"/>
            <a:ext cx="6786369"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“¡Muchas gracias por tu dedicación cada día y por motivarnos a no abandonar nunca!”</a:t>
            </a:r>
          </a:p>
          <a:p>
            <a:pPr>
              <a:lnSpc>
                <a:spcPts val="3000"/>
              </a:lnSpc>
            </a:pPr>
            <a:r>
              <a:rPr lang="es-ES" sz="2300" dirty="0"/>
              <a:t>“</a:t>
            </a:r>
            <a:r>
              <a:rPr lang="es-ES" sz="2300" dirty="0" err="1"/>
              <a:t>Gràcies</a:t>
            </a:r>
            <a:r>
              <a:rPr lang="es-ES" sz="2300" dirty="0"/>
              <a:t> per </a:t>
            </a:r>
            <a:r>
              <a:rPr lang="es-ES" sz="2300" dirty="0" err="1"/>
              <a:t>tot</a:t>
            </a:r>
            <a:r>
              <a:rPr lang="es-ES" sz="2300" dirty="0"/>
              <a:t>!”</a:t>
            </a:r>
          </a:p>
          <a:p>
            <a:pPr>
              <a:lnSpc>
                <a:spcPts val="3000"/>
              </a:lnSpc>
            </a:pPr>
            <a:endParaRPr lang="es-ES" sz="2300" dirty="0"/>
          </a:p>
          <a:p>
            <a:pPr>
              <a:lnSpc>
                <a:spcPts val="3000"/>
              </a:lnSpc>
            </a:pPr>
            <a:endParaRPr lang="es-ES" sz="2300" dirty="0"/>
          </a:p>
          <a:p>
            <a:pPr>
              <a:lnSpc>
                <a:spcPts val="3000"/>
              </a:lnSpc>
            </a:pPr>
            <a:endParaRPr lang="es-ES" sz="2300" dirty="0"/>
          </a:p>
        </p:txBody>
      </p:sp>
      <p:pic>
        <p:nvPicPr>
          <p:cNvPr id="4" name="Imagen 3">
            <a:extLst>
              <a:ext uri="{FF2B5EF4-FFF2-40B4-BE49-F238E27FC236}">
                <a16:creationId xmlns:a16="http://schemas.microsoft.com/office/drawing/2014/main" id="{38326839-1C2D-E67F-BB87-AB2A9EEE5E6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3792722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3141B23-0CE5-96F0-F33A-26A7F42E83C1}"/>
              </a:ext>
            </a:extLst>
          </p:cNvPr>
          <p:cNvSpPr>
            <a:spLocks noChangeArrowheads="1"/>
          </p:cNvSpPr>
          <p:nvPr/>
        </p:nvSpPr>
        <p:spPr bwMode="auto">
          <a:xfrm>
            <a:off x="1963469" y="628601"/>
            <a:ext cx="8721092" cy="1142361"/>
          </a:xfrm>
          <a:prstGeom prst="rect">
            <a:avLst/>
          </a:prstGeom>
          <a:solidFill>
            <a:srgbClr val="0F3232"/>
          </a:solidFill>
          <a:ln>
            <a:noFill/>
          </a:ln>
        </p:spPr>
        <p:txBody>
          <a:bodyPr/>
          <a:lstStyle/>
          <a:p>
            <a:pPr algn="r"/>
            <a:endParaRPr lang="es-ES" altLang="es-ES"/>
          </a:p>
        </p:txBody>
      </p:sp>
      <p:sp>
        <p:nvSpPr>
          <p:cNvPr id="5" name="Marcador de texto 2">
            <a:extLst>
              <a:ext uri="{FF2B5EF4-FFF2-40B4-BE49-F238E27FC236}">
                <a16:creationId xmlns:a16="http://schemas.microsoft.com/office/drawing/2014/main" id="{22455F06-EF0F-7258-A9A6-44BBA3939EC2}"/>
              </a:ext>
            </a:extLst>
          </p:cNvPr>
          <p:cNvSpPr txBox="1">
            <a:spLocks/>
          </p:cNvSpPr>
          <p:nvPr/>
        </p:nvSpPr>
        <p:spPr>
          <a:xfrm>
            <a:off x="2257137" y="783800"/>
            <a:ext cx="6492700" cy="885402"/>
          </a:xfrm>
          <a:prstGeom prst="rect">
            <a:avLst/>
          </a:prstGeom>
        </p:spPr>
        <p:txBody>
          <a:bodyPr anchor="t"/>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s-ES" sz="3200" b="0" cap="none" dirty="0">
                <a:solidFill>
                  <a:schemeClr val="bg1"/>
                </a:solidFill>
              </a:rPr>
              <a:t>Beatriz García Cantó</a:t>
            </a:r>
            <a:br>
              <a:rPr lang="es-ES" sz="2400" b="1" cap="none" dirty="0">
                <a:solidFill>
                  <a:schemeClr val="bg1"/>
                </a:solidFill>
              </a:rPr>
            </a:br>
            <a:r>
              <a:rPr lang="es-ES" sz="1800" b="0" i="0" u="none" strike="noStrike" kern="1200" baseline="0" dirty="0" err="1">
                <a:solidFill>
                  <a:srgbClr val="FFFFFF"/>
                </a:solidFill>
                <a:latin typeface="Helvetica Light" panose="020B0403020202020204" pitchFamily="34" charset="0"/>
              </a:rPr>
              <a:t>Col·legi</a:t>
            </a:r>
            <a:r>
              <a:rPr lang="es-ES" sz="1800" b="0" i="0" u="none" strike="noStrike" kern="1200" baseline="0" dirty="0">
                <a:solidFill>
                  <a:srgbClr val="FFFFFF"/>
                </a:solidFill>
                <a:latin typeface="Helvetica Light" panose="020B0403020202020204" pitchFamily="34" charset="0"/>
              </a:rPr>
              <a:t> Sant Roc (Alcoi)</a:t>
            </a:r>
            <a:endParaRPr lang="es-ES" sz="1800" b="0" dirty="0"/>
          </a:p>
        </p:txBody>
      </p:sp>
      <p:sp>
        <p:nvSpPr>
          <p:cNvPr id="2" name="Marcador de texto 3">
            <a:extLst>
              <a:ext uri="{FF2B5EF4-FFF2-40B4-BE49-F238E27FC236}">
                <a16:creationId xmlns:a16="http://schemas.microsoft.com/office/drawing/2014/main" id="{6D842A46-3E0B-8929-31E9-396660861125}"/>
              </a:ext>
            </a:extLst>
          </p:cNvPr>
          <p:cNvSpPr txBox="1">
            <a:spLocks/>
          </p:cNvSpPr>
          <p:nvPr/>
        </p:nvSpPr>
        <p:spPr>
          <a:xfrm>
            <a:off x="1963469" y="2092414"/>
            <a:ext cx="6574244" cy="3981786"/>
          </a:xfrm>
          <a:prstGeom prst="rect">
            <a:avLst/>
          </a:prstGeom>
        </p:spPr>
        <p:txBody>
          <a:bodyPr lIns="72000" anchor="t"/>
          <a:lstStyle>
            <a:lvl1pPr marL="0" marR="0" indent="0" algn="l" defTabSz="914400" rtl="0" eaLnBrk="0" fontAlgn="base" latinLnBrk="0" hangingPunct="0">
              <a:lnSpc>
                <a:spcPct val="100000"/>
              </a:lnSpc>
              <a:spcBef>
                <a:spcPct val="20000"/>
              </a:spcBef>
              <a:spcAft>
                <a:spcPct val="0"/>
              </a:spcAft>
              <a:buClrTx/>
              <a:buSzTx/>
              <a:buFontTx/>
              <a:buNone/>
              <a:tabLst/>
              <a:defRPr sz="1600" b="0" i="0" kern="1200" spc="0">
                <a:solidFill>
                  <a:schemeClr val="tx1">
                    <a:lumMod val="95000"/>
                    <a:lumOff val="5000"/>
                  </a:schemeClr>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Helvetica"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s-ES" sz="2300" dirty="0"/>
              <a:t>“Una profesora como tú toma una mano, abre una mente y toca un corazón. El saber es poder y he podido llegar hasta aquí gracias a tu superpoder.”</a:t>
            </a:r>
          </a:p>
        </p:txBody>
      </p:sp>
      <p:pic>
        <p:nvPicPr>
          <p:cNvPr id="4" name="Imagen 3">
            <a:extLst>
              <a:ext uri="{FF2B5EF4-FFF2-40B4-BE49-F238E27FC236}">
                <a16:creationId xmlns:a16="http://schemas.microsoft.com/office/drawing/2014/main" id="{8AA761A8-07EB-E8A7-2C4F-BDEFD0E1E9B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1327" y="2092415"/>
            <a:ext cx="1883238" cy="1883238"/>
          </a:xfrm>
          <a:prstGeom prst="rect">
            <a:avLst/>
          </a:prstGeom>
        </p:spPr>
      </p:pic>
    </p:spTree>
    <p:extLst>
      <p:ext uri="{BB962C8B-B14F-4D97-AF65-F5344CB8AC3E}">
        <p14:creationId xmlns:p14="http://schemas.microsoft.com/office/powerpoint/2010/main" val="1757650646"/>
      </p:ext>
    </p:extLst>
  </p:cSld>
  <p:clrMapOvr>
    <a:masterClrMapping/>
  </p:clrMapOvr>
</p:sld>
</file>

<file path=ppt/theme/theme1.xml><?xml version="1.0" encoding="utf-8"?>
<a:theme xmlns:a="http://schemas.openxmlformats.org/drawingml/2006/main" name="Diapositiva de INICIO 1">
  <a:themeElements>
    <a:clrScheme name="COLORES UPV 1">
      <a:dk1>
        <a:srgbClr val="000000"/>
      </a:dk1>
      <a:lt1>
        <a:srgbClr val="FFFFFF"/>
      </a:lt1>
      <a:dk2>
        <a:srgbClr val="3F3F3F"/>
      </a:dk2>
      <a:lt2>
        <a:srgbClr val="F2F2F2"/>
      </a:lt2>
      <a:accent1>
        <a:srgbClr val="303030"/>
      </a:accent1>
      <a:accent2>
        <a:srgbClr val="37B5AF"/>
      </a:accent2>
      <a:accent3>
        <a:srgbClr val="FFFFFF"/>
      </a:accent3>
      <a:accent4>
        <a:srgbClr val="D04744"/>
      </a:accent4>
      <a:accent5>
        <a:srgbClr val="1C7372"/>
      </a:accent5>
      <a:accent6>
        <a:srgbClr val="0E3332"/>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Diapositiva de CIERRE">
  <a:themeElements>
    <a:clrScheme name="COLORES UPV 1">
      <a:dk1>
        <a:srgbClr val="000000"/>
      </a:dk1>
      <a:lt1>
        <a:srgbClr val="FFFFFF"/>
      </a:lt1>
      <a:dk2>
        <a:srgbClr val="3F3F3F"/>
      </a:dk2>
      <a:lt2>
        <a:srgbClr val="F2F2F2"/>
      </a:lt2>
      <a:accent1>
        <a:srgbClr val="303030"/>
      </a:accent1>
      <a:accent2>
        <a:srgbClr val="37B5AF"/>
      </a:accent2>
      <a:accent3>
        <a:srgbClr val="FFFFFF"/>
      </a:accent3>
      <a:accent4>
        <a:srgbClr val="D04744"/>
      </a:accent4>
      <a:accent5>
        <a:srgbClr val="1C7372"/>
      </a:accent5>
      <a:accent6>
        <a:srgbClr val="0E3332"/>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apositiva de INICIO 2">
  <a:themeElements>
    <a:clrScheme name="Personalizados UPV azul">
      <a:dk1>
        <a:srgbClr val="000000"/>
      </a:dk1>
      <a:lt1>
        <a:srgbClr val="FFFFFF"/>
      </a:lt1>
      <a:dk2>
        <a:srgbClr val="3F3F3F"/>
      </a:dk2>
      <a:lt2>
        <a:srgbClr val="F2F2F2"/>
      </a:lt2>
      <a:accent1>
        <a:srgbClr val="303030"/>
      </a:accent1>
      <a:accent2>
        <a:srgbClr val="3EABC8"/>
      </a:accent2>
      <a:accent3>
        <a:srgbClr val="FFFFFF"/>
      </a:accent3>
      <a:accent4>
        <a:srgbClr val="D04744"/>
      </a:accent4>
      <a:accent5>
        <a:srgbClr val="0AA5A3"/>
      </a:accent5>
      <a:accent6>
        <a:srgbClr val="2C758C"/>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lantilla presentación INTRO 1">
  <a:themeElements>
    <a:clrScheme name="COLORES UPV 1">
      <a:dk1>
        <a:srgbClr val="000000"/>
      </a:dk1>
      <a:lt1>
        <a:srgbClr val="FFFFFF"/>
      </a:lt1>
      <a:dk2>
        <a:srgbClr val="3F3F3F"/>
      </a:dk2>
      <a:lt2>
        <a:srgbClr val="F2F2F2"/>
      </a:lt2>
      <a:accent1>
        <a:srgbClr val="303030"/>
      </a:accent1>
      <a:accent2>
        <a:srgbClr val="37B5AF"/>
      </a:accent2>
      <a:accent3>
        <a:srgbClr val="FFFFFF"/>
      </a:accent3>
      <a:accent4>
        <a:srgbClr val="D04744"/>
      </a:accent4>
      <a:accent5>
        <a:srgbClr val="1C7372"/>
      </a:accent5>
      <a:accent6>
        <a:srgbClr val="0E3332"/>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Plantilla presentación INTRO 2">
  <a:themeElements>
    <a:clrScheme name="COLORES UPV 1">
      <a:dk1>
        <a:srgbClr val="000000"/>
      </a:dk1>
      <a:lt1>
        <a:srgbClr val="FFFFFF"/>
      </a:lt1>
      <a:dk2>
        <a:srgbClr val="3F3F3F"/>
      </a:dk2>
      <a:lt2>
        <a:srgbClr val="F2F2F2"/>
      </a:lt2>
      <a:accent1>
        <a:srgbClr val="303030"/>
      </a:accent1>
      <a:accent2>
        <a:srgbClr val="37B5AF"/>
      </a:accent2>
      <a:accent3>
        <a:srgbClr val="FFFFFF"/>
      </a:accent3>
      <a:accent4>
        <a:srgbClr val="D04744"/>
      </a:accent4>
      <a:accent5>
        <a:srgbClr val="1C7372"/>
      </a:accent5>
      <a:accent6>
        <a:srgbClr val="0E3332"/>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ag. intermedia FOTO/TEXTO">
  <a:themeElements>
    <a:clrScheme name="COLORES UPV 1">
      <a:dk1>
        <a:srgbClr val="000000"/>
      </a:dk1>
      <a:lt1>
        <a:srgbClr val="FFFFFF"/>
      </a:lt1>
      <a:dk2>
        <a:srgbClr val="3F3F3F"/>
      </a:dk2>
      <a:lt2>
        <a:srgbClr val="F2F2F2"/>
      </a:lt2>
      <a:accent1>
        <a:srgbClr val="303030"/>
      </a:accent1>
      <a:accent2>
        <a:srgbClr val="37B5AF"/>
      </a:accent2>
      <a:accent3>
        <a:srgbClr val="FFFFFF"/>
      </a:accent3>
      <a:accent4>
        <a:srgbClr val="D04744"/>
      </a:accent4>
      <a:accent5>
        <a:srgbClr val="1C7372"/>
      </a:accent5>
      <a:accent6>
        <a:srgbClr val="0E3332"/>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lnDef>
    <a:txDef>
      <a:spPr/>
      <a:bodyPr/>
      <a:lstStyle>
        <a:defPPr algn="l">
          <a:defRPr sz="1600" b="0" dirty="0" smtClean="0">
            <a:solidFill>
              <a:srgbClr val="262626"/>
            </a:solidFill>
            <a:latin typeface="Arial" panose="020B0604020202020204" pitchFamily="34" charset="0"/>
          </a:defRPr>
        </a:defPPr>
      </a:lstStyle>
    </a:txDef>
  </a:objectDefaults>
  <a:extraClrSchemeLst>
    <a:extraClrScheme>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ag. intermedia de FOTOS UPV">
  <a:themeElements>
    <a:clrScheme name="COLORES UPV 1">
      <a:dk1>
        <a:srgbClr val="000000"/>
      </a:dk1>
      <a:lt1>
        <a:srgbClr val="FFFFFF"/>
      </a:lt1>
      <a:dk2>
        <a:srgbClr val="3F3F3F"/>
      </a:dk2>
      <a:lt2>
        <a:srgbClr val="F2F2F2"/>
      </a:lt2>
      <a:accent1>
        <a:srgbClr val="303030"/>
      </a:accent1>
      <a:accent2>
        <a:srgbClr val="37B5AF"/>
      </a:accent2>
      <a:accent3>
        <a:srgbClr val="FFFFFF"/>
      </a:accent3>
      <a:accent4>
        <a:srgbClr val="D04744"/>
      </a:accent4>
      <a:accent5>
        <a:srgbClr val="1C7372"/>
      </a:accent5>
      <a:accent6>
        <a:srgbClr val="0E3332"/>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lnDef>
    <a:txDef>
      <a:spPr/>
      <a:bodyPr/>
      <a:lstStyle>
        <a:defPPr algn="l">
          <a:defRPr sz="1600" b="0" dirty="0" smtClean="0">
            <a:solidFill>
              <a:srgbClr val="262626"/>
            </a:solidFill>
            <a:latin typeface="Arial" panose="020B0604020202020204" pitchFamily="34" charset="0"/>
          </a:defRPr>
        </a:defPPr>
      </a:lstStyle>
    </a:txDef>
  </a:objectDefaults>
  <a:extraClrSchemeLst>
    <a:extraClrScheme>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ag. intermedia BANNER/FOTO">
  <a:themeElements>
    <a:clrScheme name="COLORES UPV 1">
      <a:dk1>
        <a:srgbClr val="000000"/>
      </a:dk1>
      <a:lt1>
        <a:srgbClr val="FFFFFF"/>
      </a:lt1>
      <a:dk2>
        <a:srgbClr val="3F3F3F"/>
      </a:dk2>
      <a:lt2>
        <a:srgbClr val="F2F2F2"/>
      </a:lt2>
      <a:accent1>
        <a:srgbClr val="303030"/>
      </a:accent1>
      <a:accent2>
        <a:srgbClr val="37B5AF"/>
      </a:accent2>
      <a:accent3>
        <a:srgbClr val="FFFFFF"/>
      </a:accent3>
      <a:accent4>
        <a:srgbClr val="D04744"/>
      </a:accent4>
      <a:accent5>
        <a:srgbClr val="1C7372"/>
      </a:accent5>
      <a:accent6>
        <a:srgbClr val="0E3332"/>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UPV Diseño Personalizado">
  <a:themeElements>
    <a:clrScheme name="Personalizados UPV azul">
      <a:dk1>
        <a:srgbClr val="000000"/>
      </a:dk1>
      <a:lt1>
        <a:srgbClr val="FFFFFF"/>
      </a:lt1>
      <a:dk2>
        <a:srgbClr val="3F3F3F"/>
      </a:dk2>
      <a:lt2>
        <a:srgbClr val="F2F2F2"/>
      </a:lt2>
      <a:accent1>
        <a:srgbClr val="303030"/>
      </a:accent1>
      <a:accent2>
        <a:srgbClr val="3EABC8"/>
      </a:accent2>
      <a:accent3>
        <a:srgbClr val="FFFFFF"/>
      </a:accent3>
      <a:accent4>
        <a:srgbClr val="D04744"/>
      </a:accent4>
      <a:accent5>
        <a:srgbClr val="0AA5A3"/>
      </a:accent5>
      <a:accent6>
        <a:srgbClr val="2C758C"/>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Pag. en blanco">
  <a:themeElements>
    <a:clrScheme name="Personalizados UPV azul">
      <a:dk1>
        <a:srgbClr val="000000"/>
      </a:dk1>
      <a:lt1>
        <a:srgbClr val="FFFFFF"/>
      </a:lt1>
      <a:dk2>
        <a:srgbClr val="3F3F3F"/>
      </a:dk2>
      <a:lt2>
        <a:srgbClr val="F2F2F2"/>
      </a:lt2>
      <a:accent1>
        <a:srgbClr val="303030"/>
      </a:accent1>
      <a:accent2>
        <a:srgbClr val="3EABC8"/>
      </a:accent2>
      <a:accent3>
        <a:srgbClr val="FFFFFF"/>
      </a:accent3>
      <a:accent4>
        <a:srgbClr val="D04744"/>
      </a:accent4>
      <a:accent5>
        <a:srgbClr val="0AA5A3"/>
      </a:accent5>
      <a:accent6>
        <a:srgbClr val="2C758C"/>
      </a:accent6>
      <a:hlink>
        <a:srgbClr val="8B8B8B"/>
      </a:hlink>
      <a:folHlink>
        <a:srgbClr val="BFBFBF"/>
      </a:folHlink>
    </a:clrScheme>
    <a:fontScheme name="Tema UPV">
      <a:majorFont>
        <a:latin typeface="Helvetica"/>
        <a:ea typeface=""/>
        <a:cs typeface=""/>
      </a:majorFont>
      <a:minorFont>
        <a:latin typeface="Helvetica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Macintosh HD:Applications (Mac OS 9):Microsoft Office 98:Plantillas:Presentación en blanco</Template>
  <TotalTime>2316</TotalTime>
  <Words>1199</Words>
  <Application>Microsoft Office PowerPoint</Application>
  <PresentationFormat>Panorámica</PresentationFormat>
  <Paragraphs>69</Paragraphs>
  <Slides>27</Slides>
  <Notes>0</Notes>
  <HiddenSlides>0</HiddenSlides>
  <MMClips>0</MMClips>
  <ScaleCrop>false</ScaleCrop>
  <HeadingPairs>
    <vt:vector size="6" baseType="variant">
      <vt:variant>
        <vt:lpstr>Fuentes usadas</vt:lpstr>
      </vt:variant>
      <vt:variant>
        <vt:i4>6</vt:i4>
      </vt:variant>
      <vt:variant>
        <vt:lpstr>Tema</vt:lpstr>
      </vt:variant>
      <vt:variant>
        <vt:i4>10</vt:i4>
      </vt:variant>
      <vt:variant>
        <vt:lpstr>Títulos de diapositiva</vt:lpstr>
      </vt:variant>
      <vt:variant>
        <vt:i4>27</vt:i4>
      </vt:variant>
    </vt:vector>
  </HeadingPairs>
  <TitlesOfParts>
    <vt:vector size="43" baseType="lpstr">
      <vt:lpstr>Arial</vt:lpstr>
      <vt:lpstr>Calibri</vt:lpstr>
      <vt:lpstr>Helvetica</vt:lpstr>
      <vt:lpstr>Helvetica Light</vt:lpstr>
      <vt:lpstr>Times</vt:lpstr>
      <vt:lpstr>Times New Roman</vt:lpstr>
      <vt:lpstr>Diapositiva de INICIO 1</vt:lpstr>
      <vt:lpstr>Diapositiva de INICIO 2</vt:lpstr>
      <vt:lpstr>1_Plantilla presentación INTRO 1</vt:lpstr>
      <vt:lpstr>2_Plantilla presentación INTRO 2</vt:lpstr>
      <vt:lpstr>Pag. intermedia FOTO/TEXTO</vt:lpstr>
      <vt:lpstr>Pag. intermedia de FOTOS UPV</vt:lpstr>
      <vt:lpstr>Pag. intermedia BANNER/FOTO</vt:lpstr>
      <vt:lpstr>UPV Diseño Personalizado</vt:lpstr>
      <vt:lpstr>Pag. en blanco</vt:lpstr>
      <vt:lpstr>Diapositiva de CIERRE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us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UPV corporativo</dc:title>
  <dc:subject/>
  <dc:creator>Yolanda  Segura Domingo</dc:creator>
  <cp:keywords/>
  <dc:description/>
  <cp:lastModifiedBy>Sandra Barrancos Gregori</cp:lastModifiedBy>
  <cp:revision>216</cp:revision>
  <dcterms:created xsi:type="dcterms:W3CDTF">2005-07-04T09:17:44Z</dcterms:created>
  <dcterms:modified xsi:type="dcterms:W3CDTF">2024-05-17T09:23:42Z</dcterms:modified>
  <cp:category/>
</cp:coreProperties>
</file>